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"/>
  </p:notesMasterIdLst>
  <p:sldIdLst>
    <p:sldId id="256" r:id="rId2"/>
  </p:sldIdLst>
  <p:sldSz cx="36576000" cy="27432000"/>
  <p:notesSz cx="6858000" cy="9144000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0D460A-B304-479D-BAB7-64373C2C4394}">
  <a:tblStyle styleId="{130D460A-B304-479D-BAB7-64373C2C43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9" d="100"/>
          <a:sy n="19" d="100"/>
        </p:scale>
        <p:origin x="1714" y="130"/>
      </p:cViewPr>
      <p:guideLst>
        <p:guide orient="horz" pos="8640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8D42E-BDC6-4E88-BF0B-87ECAC1891B9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83CEE5-8FBA-4E66-9A47-F22B800F6644}">
      <dgm:prSet phldrT="[Text]" custT="1"/>
      <dgm:spPr>
        <a:xfrm>
          <a:off x="508" y="558878"/>
          <a:ext cx="2186385" cy="2623662"/>
        </a:xfrm>
        <a:prstGeom prst="roundRect">
          <a:avLst>
            <a:gd name="adj" fmla="val 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4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Step 1</a:t>
          </a:r>
        </a:p>
        <a:p>
          <a:pPr>
            <a:buNone/>
          </a:pPr>
          <a:endParaRPr lang="en-US" sz="4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>
            <a:buNone/>
          </a:pPr>
          <a:endParaRPr lang="en-US" sz="2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0022EEE-5D33-406A-A13A-74DC6DB2420D}" type="parTrans" cxnId="{07280411-50F9-417C-800A-51690A685CCE}">
      <dgm:prSet/>
      <dgm:spPr/>
      <dgm:t>
        <a:bodyPr/>
        <a:lstStyle/>
        <a:p>
          <a:endParaRPr lang="en-US"/>
        </a:p>
      </dgm:t>
    </dgm:pt>
    <dgm:pt modelId="{56E806D8-5E80-4C47-AE34-56369DA35490}" type="sibTrans" cxnId="{07280411-50F9-417C-800A-51690A685CCE}">
      <dgm:prSet/>
      <dgm:spPr/>
      <dgm:t>
        <a:bodyPr/>
        <a:lstStyle/>
        <a:p>
          <a:endParaRPr lang="en-US"/>
        </a:p>
      </dgm:t>
    </dgm:pt>
    <dgm:pt modelId="{42960CF1-F50B-48E1-9781-28C516172551}">
      <dgm:prSet phldrT="[Text]" custT="1"/>
      <dgm:spPr>
        <a:xfrm>
          <a:off x="437785" y="558878"/>
          <a:ext cx="1628857" cy="26236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en-US" sz="3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Prepare arsenic trioxide: Dissolve 2.5g Na</a:t>
          </a:r>
          <a:r>
            <a:rPr lang="en-US" sz="3200" baseline="-25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en-US" sz="3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MoO</a:t>
          </a:r>
          <a:r>
            <a:rPr lang="en-US" sz="3200" baseline="-25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 </a:t>
          </a:r>
          <a:r>
            <a:rPr lang="en-US" sz="3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 1 L of water containing 5mL sulfuric acid</a:t>
          </a:r>
          <a:r>
            <a:rPr lang="en-US" sz="28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endParaRPr lang="en-US" sz="2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2C825FB-6D7D-4501-BCB9-606FD1B28D20}" type="parTrans" cxnId="{25B75CE4-C9AD-4D81-A00C-6A54A7F6BCDE}">
      <dgm:prSet/>
      <dgm:spPr/>
      <dgm:t>
        <a:bodyPr/>
        <a:lstStyle/>
        <a:p>
          <a:endParaRPr lang="en-US"/>
        </a:p>
      </dgm:t>
    </dgm:pt>
    <dgm:pt modelId="{0D87DEE0-EF5E-4E2E-96A4-2AA9508E5754}" type="sibTrans" cxnId="{25B75CE4-C9AD-4D81-A00C-6A54A7F6BCDE}">
      <dgm:prSet/>
      <dgm:spPr/>
      <dgm:t>
        <a:bodyPr/>
        <a:lstStyle/>
        <a:p>
          <a:endParaRPr lang="en-US"/>
        </a:p>
      </dgm:t>
    </dgm:pt>
    <dgm:pt modelId="{232E54EA-F4E4-460B-9193-F4B50D54C2F0}">
      <dgm:prSet phldrT="[Text]"/>
      <dgm:spPr>
        <a:xfrm>
          <a:off x="2263417" y="558878"/>
          <a:ext cx="2186385" cy="2623662"/>
        </a:xfrm>
        <a:prstGeom prst="roundRect">
          <a:avLst>
            <a:gd name="adj" fmla="val 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Step 2</a:t>
          </a:r>
        </a:p>
      </dgm:t>
    </dgm:pt>
    <dgm:pt modelId="{582E49BA-A143-4148-AA66-89720CD8D552}" type="parTrans" cxnId="{EFC07D3E-E91A-464E-82E0-6929D81BD771}">
      <dgm:prSet/>
      <dgm:spPr/>
      <dgm:t>
        <a:bodyPr/>
        <a:lstStyle/>
        <a:p>
          <a:endParaRPr lang="en-US"/>
        </a:p>
      </dgm:t>
    </dgm:pt>
    <dgm:pt modelId="{9BA31FD8-2DA9-4DBB-94CE-DD2EE95E773A}" type="sibTrans" cxnId="{EFC07D3E-E91A-464E-82E0-6929D81BD771}">
      <dgm:prSet/>
      <dgm:spPr/>
      <dgm:t>
        <a:bodyPr/>
        <a:lstStyle/>
        <a:p>
          <a:endParaRPr lang="en-US"/>
        </a:p>
      </dgm:t>
    </dgm:pt>
    <dgm:pt modelId="{3A44B3D9-F5D0-4A8F-BEBA-80975EEEB595}">
      <dgm:prSet phldrT="[Text]" custT="1"/>
      <dgm:spPr>
        <a:xfrm>
          <a:off x="2700694" y="558878"/>
          <a:ext cx="1628857" cy="26236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en-US" sz="3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Prepare arsenic standard : Add 0.13g of As</a:t>
          </a:r>
          <a:r>
            <a:rPr lang="en-US" sz="3200" baseline="-25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en-US" sz="3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</a:t>
          </a:r>
          <a:r>
            <a:rPr lang="en-US" sz="3200" baseline="-25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 </a:t>
          </a:r>
          <a:r>
            <a:rPr lang="en-US" sz="3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to 10 mL of 1M NaOH. Add 10 mL of neutralized 0.5M sulfuric acid and dilute to 1 L with water</a:t>
          </a:r>
          <a:r>
            <a:rPr lang="en-US" sz="28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</a:t>
          </a:r>
          <a:endParaRPr lang="en-US" sz="2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475749D-88D2-4C55-BB57-A22FBF63D6E3}" type="parTrans" cxnId="{21C5C789-C4F9-4F6B-BFD0-37009E89C6B0}">
      <dgm:prSet/>
      <dgm:spPr/>
      <dgm:t>
        <a:bodyPr/>
        <a:lstStyle/>
        <a:p>
          <a:endParaRPr lang="en-US"/>
        </a:p>
      </dgm:t>
    </dgm:pt>
    <dgm:pt modelId="{E3659A9C-4779-4772-8584-942F88A5BAEE}" type="sibTrans" cxnId="{21C5C789-C4F9-4F6B-BFD0-37009E89C6B0}">
      <dgm:prSet/>
      <dgm:spPr/>
      <dgm:t>
        <a:bodyPr/>
        <a:lstStyle/>
        <a:p>
          <a:endParaRPr lang="en-US"/>
        </a:p>
      </dgm:t>
    </dgm:pt>
    <dgm:pt modelId="{34A810A6-B860-4140-86AD-7AA3E41E3FE2}">
      <dgm:prSet phldrT="[Text]"/>
      <dgm:spPr>
        <a:xfrm>
          <a:off x="4526326" y="558878"/>
          <a:ext cx="2186385" cy="2623662"/>
        </a:xfrm>
        <a:prstGeom prst="roundRect">
          <a:avLst>
            <a:gd name="adj" fmla="val 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Step 3</a:t>
          </a:r>
        </a:p>
      </dgm:t>
    </dgm:pt>
    <dgm:pt modelId="{3A55D511-0199-4564-AD1F-F8B396DDD2F5}" type="parTrans" cxnId="{5EE608CD-BB5C-4CF0-ACA2-CADFD0A35241}">
      <dgm:prSet/>
      <dgm:spPr/>
      <dgm:t>
        <a:bodyPr/>
        <a:lstStyle/>
        <a:p>
          <a:endParaRPr lang="en-US"/>
        </a:p>
      </dgm:t>
    </dgm:pt>
    <dgm:pt modelId="{6C73C785-B2D0-4984-B574-C3018708096F}" type="sibTrans" cxnId="{5EE608CD-BB5C-4CF0-ACA2-CADFD0A35241}">
      <dgm:prSet/>
      <dgm:spPr/>
      <dgm:t>
        <a:bodyPr/>
        <a:lstStyle/>
        <a:p>
          <a:endParaRPr lang="en-US"/>
        </a:p>
      </dgm:t>
    </dgm:pt>
    <dgm:pt modelId="{8FAA8E22-7F9D-42A8-BB4C-9F60102A6D16}">
      <dgm:prSet phldrT="[Text]" custT="1"/>
      <dgm:spPr>
        <a:xfrm>
          <a:off x="4963603" y="558878"/>
          <a:ext cx="1628857" cy="26236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en-US" sz="3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Prepare wine standards: Spike wine with As</a:t>
          </a:r>
          <a:r>
            <a:rPr lang="en-US" sz="3200" baseline="-25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en-US" sz="3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</a:t>
          </a:r>
          <a:r>
            <a:rPr lang="en-US" sz="3200" baseline="-25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</a:t>
          </a:r>
          <a:r>
            <a:rPr lang="en-US" sz="3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in the range of 0.1 ppb to 80 ppb. Precipitate arsenic into a sulfide using concentrated perchloric acid .</a:t>
          </a:r>
          <a:endParaRPr lang="en-US" sz="3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0922539-2AD3-4AD7-8145-759755234B5C}" type="parTrans" cxnId="{AF70E64F-5F7A-4C87-8DC5-5793BA371E45}">
      <dgm:prSet/>
      <dgm:spPr/>
      <dgm:t>
        <a:bodyPr/>
        <a:lstStyle/>
        <a:p>
          <a:endParaRPr lang="en-US"/>
        </a:p>
      </dgm:t>
    </dgm:pt>
    <dgm:pt modelId="{24098DEF-35E8-48FD-971F-B4E67B4B1223}" type="sibTrans" cxnId="{AF70E64F-5F7A-4C87-8DC5-5793BA371E45}">
      <dgm:prSet/>
      <dgm:spPr/>
      <dgm:t>
        <a:bodyPr/>
        <a:lstStyle/>
        <a:p>
          <a:endParaRPr lang="en-US"/>
        </a:p>
      </dgm:t>
    </dgm:pt>
    <dgm:pt modelId="{88BAE654-7952-4002-8973-612F2A55076C}" type="pres">
      <dgm:prSet presAssocID="{6338D42E-BDC6-4E88-BF0B-87ECAC1891B9}" presName="Name0" presStyleCnt="0">
        <dgm:presLayoutVars>
          <dgm:dir/>
          <dgm:animLvl val="lvl"/>
          <dgm:resizeHandles val="exact"/>
        </dgm:presLayoutVars>
      </dgm:prSet>
      <dgm:spPr/>
    </dgm:pt>
    <dgm:pt modelId="{5D9416BA-C595-4C49-A8BA-CD1347F710B3}" type="pres">
      <dgm:prSet presAssocID="{8C83CEE5-8FBA-4E66-9A47-F22B800F6644}" presName="compositeNode" presStyleCnt="0">
        <dgm:presLayoutVars>
          <dgm:bulletEnabled val="1"/>
        </dgm:presLayoutVars>
      </dgm:prSet>
      <dgm:spPr/>
    </dgm:pt>
    <dgm:pt modelId="{3B32B717-DAF4-4A58-94ED-2A020DA74E4E}" type="pres">
      <dgm:prSet presAssocID="{8C83CEE5-8FBA-4E66-9A47-F22B800F6644}" presName="bgRect" presStyleLbl="node1" presStyleIdx="0" presStyleCnt="3"/>
      <dgm:spPr/>
    </dgm:pt>
    <dgm:pt modelId="{FEF3E3EE-3CE3-4878-8F46-03BA82F53314}" type="pres">
      <dgm:prSet presAssocID="{8C83CEE5-8FBA-4E66-9A47-F22B800F6644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F233942E-BAF6-46BF-9F6F-8C1E1D2B48CA}" type="pres">
      <dgm:prSet presAssocID="{8C83CEE5-8FBA-4E66-9A47-F22B800F6644}" presName="childNode" presStyleLbl="node1" presStyleIdx="0" presStyleCnt="3">
        <dgm:presLayoutVars>
          <dgm:bulletEnabled val="1"/>
        </dgm:presLayoutVars>
      </dgm:prSet>
      <dgm:spPr/>
    </dgm:pt>
    <dgm:pt modelId="{BBB3BE09-CBF8-4043-A1AC-114F6CBBC5F4}" type="pres">
      <dgm:prSet presAssocID="{56E806D8-5E80-4C47-AE34-56369DA35490}" presName="hSp" presStyleCnt="0"/>
      <dgm:spPr/>
    </dgm:pt>
    <dgm:pt modelId="{63D830D8-1225-48BF-96D6-A1A5D3E55DB3}" type="pres">
      <dgm:prSet presAssocID="{56E806D8-5E80-4C47-AE34-56369DA35490}" presName="vProcSp" presStyleCnt="0"/>
      <dgm:spPr/>
    </dgm:pt>
    <dgm:pt modelId="{CC4E0B5D-4A37-4109-8411-2FC2B36F10D1}" type="pres">
      <dgm:prSet presAssocID="{56E806D8-5E80-4C47-AE34-56369DA35490}" presName="vSp1" presStyleCnt="0"/>
      <dgm:spPr/>
    </dgm:pt>
    <dgm:pt modelId="{B37D3145-D3B0-4B09-AAE1-8A62F103FB5A}" type="pres">
      <dgm:prSet presAssocID="{56E806D8-5E80-4C47-AE34-56369DA35490}" presName="simulatedConn" presStyleLbl="solidFgAcc1" presStyleIdx="0" presStyleCnt="2"/>
      <dgm:spPr>
        <a:xfrm rot="5400000">
          <a:off x="2081628" y="2643308"/>
          <a:ext cx="385441" cy="327957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291D4D44-88F4-4E57-9FAC-AF7BBD2CA3C5}" type="pres">
      <dgm:prSet presAssocID="{56E806D8-5E80-4C47-AE34-56369DA35490}" presName="vSp2" presStyleCnt="0"/>
      <dgm:spPr/>
    </dgm:pt>
    <dgm:pt modelId="{FF0D947E-9556-4904-AAB4-F913AB78BDAA}" type="pres">
      <dgm:prSet presAssocID="{56E806D8-5E80-4C47-AE34-56369DA35490}" presName="sibTrans" presStyleCnt="0"/>
      <dgm:spPr/>
    </dgm:pt>
    <dgm:pt modelId="{F24C3566-7227-43D3-A123-DA7FA53E97B6}" type="pres">
      <dgm:prSet presAssocID="{232E54EA-F4E4-460B-9193-F4B50D54C2F0}" presName="compositeNode" presStyleCnt="0">
        <dgm:presLayoutVars>
          <dgm:bulletEnabled val="1"/>
        </dgm:presLayoutVars>
      </dgm:prSet>
      <dgm:spPr/>
    </dgm:pt>
    <dgm:pt modelId="{A37C3624-2901-4B5B-BE6E-2464E123A90C}" type="pres">
      <dgm:prSet presAssocID="{232E54EA-F4E4-460B-9193-F4B50D54C2F0}" presName="bgRect" presStyleLbl="node1" presStyleIdx="1" presStyleCnt="3" custLinFactNeighborX="0" custLinFactNeighborY="65"/>
      <dgm:spPr/>
    </dgm:pt>
    <dgm:pt modelId="{6CF96012-9962-4B85-9B42-BE330B39437A}" type="pres">
      <dgm:prSet presAssocID="{232E54EA-F4E4-460B-9193-F4B50D54C2F0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1B69A7AE-4B9B-4DB8-8A7C-ECAC1CEEE6A7}" type="pres">
      <dgm:prSet presAssocID="{232E54EA-F4E4-460B-9193-F4B50D54C2F0}" presName="childNode" presStyleLbl="node1" presStyleIdx="1" presStyleCnt="3">
        <dgm:presLayoutVars>
          <dgm:bulletEnabled val="1"/>
        </dgm:presLayoutVars>
      </dgm:prSet>
      <dgm:spPr/>
    </dgm:pt>
    <dgm:pt modelId="{29F239E6-B6B7-40DB-8FAE-852ACC8FFF42}" type="pres">
      <dgm:prSet presAssocID="{9BA31FD8-2DA9-4DBB-94CE-DD2EE95E773A}" presName="hSp" presStyleCnt="0"/>
      <dgm:spPr/>
    </dgm:pt>
    <dgm:pt modelId="{A54C5B60-5BAF-42B2-8F97-B59D1F62E3B7}" type="pres">
      <dgm:prSet presAssocID="{9BA31FD8-2DA9-4DBB-94CE-DD2EE95E773A}" presName="vProcSp" presStyleCnt="0"/>
      <dgm:spPr/>
    </dgm:pt>
    <dgm:pt modelId="{54601512-9493-4988-88E9-5A84AD09160A}" type="pres">
      <dgm:prSet presAssocID="{9BA31FD8-2DA9-4DBB-94CE-DD2EE95E773A}" presName="vSp1" presStyleCnt="0"/>
      <dgm:spPr/>
    </dgm:pt>
    <dgm:pt modelId="{3DEF36EC-12D2-4D27-884C-CEEFBD435A76}" type="pres">
      <dgm:prSet presAssocID="{9BA31FD8-2DA9-4DBB-94CE-DD2EE95E773A}" presName="simulatedConn" presStyleLbl="solidFgAcc1" presStyleIdx="1" presStyleCnt="2"/>
      <dgm:spPr>
        <a:xfrm rot="5400000">
          <a:off x="4344537" y="2643308"/>
          <a:ext cx="385441" cy="327957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9C2B4F7-2AED-4C5C-806E-FA519F82BDAC}" type="pres">
      <dgm:prSet presAssocID="{9BA31FD8-2DA9-4DBB-94CE-DD2EE95E773A}" presName="vSp2" presStyleCnt="0"/>
      <dgm:spPr/>
    </dgm:pt>
    <dgm:pt modelId="{EE899789-2356-43F8-BB38-D9F87FAB38D8}" type="pres">
      <dgm:prSet presAssocID="{9BA31FD8-2DA9-4DBB-94CE-DD2EE95E773A}" presName="sibTrans" presStyleCnt="0"/>
      <dgm:spPr/>
    </dgm:pt>
    <dgm:pt modelId="{91A2E394-9AB1-45ED-A967-CE0D32E8C5B0}" type="pres">
      <dgm:prSet presAssocID="{34A810A6-B860-4140-86AD-7AA3E41E3FE2}" presName="compositeNode" presStyleCnt="0">
        <dgm:presLayoutVars>
          <dgm:bulletEnabled val="1"/>
        </dgm:presLayoutVars>
      </dgm:prSet>
      <dgm:spPr/>
    </dgm:pt>
    <dgm:pt modelId="{003C3EB4-CF1A-42FD-BC2C-4317DB9A284E}" type="pres">
      <dgm:prSet presAssocID="{34A810A6-B860-4140-86AD-7AA3E41E3FE2}" presName="bgRect" presStyleLbl="node1" presStyleIdx="2" presStyleCnt="3"/>
      <dgm:spPr/>
    </dgm:pt>
    <dgm:pt modelId="{931E4C5B-B5B8-4356-9DCC-456989B2C7B7}" type="pres">
      <dgm:prSet presAssocID="{34A810A6-B860-4140-86AD-7AA3E41E3FE2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FDFE1480-1471-4DF9-9DC4-E3751AE7CDD5}" type="pres">
      <dgm:prSet presAssocID="{34A810A6-B860-4140-86AD-7AA3E41E3FE2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07280411-50F9-417C-800A-51690A685CCE}" srcId="{6338D42E-BDC6-4E88-BF0B-87ECAC1891B9}" destId="{8C83CEE5-8FBA-4E66-9A47-F22B800F6644}" srcOrd="0" destOrd="0" parTransId="{00022EEE-5D33-406A-A13A-74DC6DB2420D}" sibTransId="{56E806D8-5E80-4C47-AE34-56369DA35490}"/>
    <dgm:cxn modelId="{BF9C1D1B-02C4-4D55-9B73-08F028F67871}" type="presOf" srcId="{3A44B3D9-F5D0-4A8F-BEBA-80975EEEB595}" destId="{1B69A7AE-4B9B-4DB8-8A7C-ECAC1CEEE6A7}" srcOrd="0" destOrd="0" presId="urn:microsoft.com/office/officeart/2005/8/layout/hProcess7"/>
    <dgm:cxn modelId="{B4212321-077A-4C96-8527-B8701DA216AC}" type="presOf" srcId="{34A810A6-B860-4140-86AD-7AA3E41E3FE2}" destId="{931E4C5B-B5B8-4356-9DCC-456989B2C7B7}" srcOrd="1" destOrd="0" presId="urn:microsoft.com/office/officeart/2005/8/layout/hProcess7"/>
    <dgm:cxn modelId="{5064802E-6AB2-4ECC-BD7A-8D06BDDCA69C}" type="presOf" srcId="{8C83CEE5-8FBA-4E66-9A47-F22B800F6644}" destId="{FEF3E3EE-3CE3-4878-8F46-03BA82F53314}" srcOrd="1" destOrd="0" presId="urn:microsoft.com/office/officeart/2005/8/layout/hProcess7"/>
    <dgm:cxn modelId="{EFC07D3E-E91A-464E-82E0-6929D81BD771}" srcId="{6338D42E-BDC6-4E88-BF0B-87ECAC1891B9}" destId="{232E54EA-F4E4-460B-9193-F4B50D54C2F0}" srcOrd="1" destOrd="0" parTransId="{582E49BA-A143-4148-AA66-89720CD8D552}" sibTransId="{9BA31FD8-2DA9-4DBB-94CE-DD2EE95E773A}"/>
    <dgm:cxn modelId="{E7114764-918A-4006-A21F-5E2C2D1A147E}" type="presOf" srcId="{8C83CEE5-8FBA-4E66-9A47-F22B800F6644}" destId="{3B32B717-DAF4-4A58-94ED-2A020DA74E4E}" srcOrd="0" destOrd="0" presId="urn:microsoft.com/office/officeart/2005/8/layout/hProcess7"/>
    <dgm:cxn modelId="{AF70E64F-5F7A-4C87-8DC5-5793BA371E45}" srcId="{34A810A6-B860-4140-86AD-7AA3E41E3FE2}" destId="{8FAA8E22-7F9D-42A8-BB4C-9F60102A6D16}" srcOrd="0" destOrd="0" parTransId="{80922539-2AD3-4AD7-8145-759755234B5C}" sibTransId="{24098DEF-35E8-48FD-971F-B4E67B4B1223}"/>
    <dgm:cxn modelId="{51739750-7A90-4DAC-8747-A493EB5447D9}" type="presOf" srcId="{34A810A6-B860-4140-86AD-7AA3E41E3FE2}" destId="{003C3EB4-CF1A-42FD-BC2C-4317DB9A284E}" srcOrd="0" destOrd="0" presId="urn:microsoft.com/office/officeart/2005/8/layout/hProcess7"/>
    <dgm:cxn modelId="{47B5B970-205A-4A74-A8A5-E20BBC2CD725}" type="presOf" srcId="{232E54EA-F4E4-460B-9193-F4B50D54C2F0}" destId="{6CF96012-9962-4B85-9B42-BE330B39437A}" srcOrd="1" destOrd="0" presId="urn:microsoft.com/office/officeart/2005/8/layout/hProcess7"/>
    <dgm:cxn modelId="{7931C971-4BF2-470D-9ED6-E068398D6C66}" type="presOf" srcId="{232E54EA-F4E4-460B-9193-F4B50D54C2F0}" destId="{A37C3624-2901-4B5B-BE6E-2464E123A90C}" srcOrd="0" destOrd="0" presId="urn:microsoft.com/office/officeart/2005/8/layout/hProcess7"/>
    <dgm:cxn modelId="{21C5C789-C4F9-4F6B-BFD0-37009E89C6B0}" srcId="{232E54EA-F4E4-460B-9193-F4B50D54C2F0}" destId="{3A44B3D9-F5D0-4A8F-BEBA-80975EEEB595}" srcOrd="0" destOrd="0" parTransId="{0475749D-88D2-4C55-BB57-A22FBF63D6E3}" sibTransId="{E3659A9C-4779-4772-8584-942F88A5BAEE}"/>
    <dgm:cxn modelId="{5C474B91-3300-4F18-9E13-F5435121DC65}" type="presOf" srcId="{42960CF1-F50B-48E1-9781-28C516172551}" destId="{F233942E-BAF6-46BF-9F6F-8C1E1D2B48CA}" srcOrd="0" destOrd="0" presId="urn:microsoft.com/office/officeart/2005/8/layout/hProcess7"/>
    <dgm:cxn modelId="{7B53CE95-C5E0-434B-9ED4-28A4229F5971}" type="presOf" srcId="{8FAA8E22-7F9D-42A8-BB4C-9F60102A6D16}" destId="{FDFE1480-1471-4DF9-9DC4-E3751AE7CDD5}" srcOrd="0" destOrd="0" presId="urn:microsoft.com/office/officeart/2005/8/layout/hProcess7"/>
    <dgm:cxn modelId="{5EE608CD-BB5C-4CF0-ACA2-CADFD0A35241}" srcId="{6338D42E-BDC6-4E88-BF0B-87ECAC1891B9}" destId="{34A810A6-B860-4140-86AD-7AA3E41E3FE2}" srcOrd="2" destOrd="0" parTransId="{3A55D511-0199-4564-AD1F-F8B396DDD2F5}" sibTransId="{6C73C785-B2D0-4984-B574-C3018708096F}"/>
    <dgm:cxn modelId="{25B75CE4-C9AD-4D81-A00C-6A54A7F6BCDE}" srcId="{8C83CEE5-8FBA-4E66-9A47-F22B800F6644}" destId="{42960CF1-F50B-48E1-9781-28C516172551}" srcOrd="0" destOrd="0" parTransId="{72C825FB-6D7D-4501-BCB9-606FD1B28D20}" sibTransId="{0D87DEE0-EF5E-4E2E-96A4-2AA9508E5754}"/>
    <dgm:cxn modelId="{ED8DA1FB-7AA9-4DD5-9C45-907332E54E42}" type="presOf" srcId="{6338D42E-BDC6-4E88-BF0B-87ECAC1891B9}" destId="{88BAE654-7952-4002-8973-612F2A55076C}" srcOrd="0" destOrd="0" presId="urn:microsoft.com/office/officeart/2005/8/layout/hProcess7"/>
    <dgm:cxn modelId="{286A2B76-3F26-4AE9-881A-A98F51F16C4B}" type="presParOf" srcId="{88BAE654-7952-4002-8973-612F2A55076C}" destId="{5D9416BA-C595-4C49-A8BA-CD1347F710B3}" srcOrd="0" destOrd="0" presId="urn:microsoft.com/office/officeart/2005/8/layout/hProcess7"/>
    <dgm:cxn modelId="{6498FE8F-0BF1-47B7-A33F-98AF7FB872A6}" type="presParOf" srcId="{5D9416BA-C595-4C49-A8BA-CD1347F710B3}" destId="{3B32B717-DAF4-4A58-94ED-2A020DA74E4E}" srcOrd="0" destOrd="0" presId="urn:microsoft.com/office/officeart/2005/8/layout/hProcess7"/>
    <dgm:cxn modelId="{7280282C-E7E5-48FB-BD97-A5D27BBD421D}" type="presParOf" srcId="{5D9416BA-C595-4C49-A8BA-CD1347F710B3}" destId="{FEF3E3EE-3CE3-4878-8F46-03BA82F53314}" srcOrd="1" destOrd="0" presId="urn:microsoft.com/office/officeart/2005/8/layout/hProcess7"/>
    <dgm:cxn modelId="{7B2D036E-F1C3-44DF-89FF-635669962FE5}" type="presParOf" srcId="{5D9416BA-C595-4C49-A8BA-CD1347F710B3}" destId="{F233942E-BAF6-46BF-9F6F-8C1E1D2B48CA}" srcOrd="2" destOrd="0" presId="urn:microsoft.com/office/officeart/2005/8/layout/hProcess7"/>
    <dgm:cxn modelId="{7DFBEA91-5044-4B2E-8343-6CA3C7809484}" type="presParOf" srcId="{88BAE654-7952-4002-8973-612F2A55076C}" destId="{BBB3BE09-CBF8-4043-A1AC-114F6CBBC5F4}" srcOrd="1" destOrd="0" presId="urn:microsoft.com/office/officeart/2005/8/layout/hProcess7"/>
    <dgm:cxn modelId="{807504E6-ED25-4E5B-87F7-D2826D4E4149}" type="presParOf" srcId="{88BAE654-7952-4002-8973-612F2A55076C}" destId="{63D830D8-1225-48BF-96D6-A1A5D3E55DB3}" srcOrd="2" destOrd="0" presId="urn:microsoft.com/office/officeart/2005/8/layout/hProcess7"/>
    <dgm:cxn modelId="{0C241766-C889-4ACC-B974-9B33C5054FC8}" type="presParOf" srcId="{63D830D8-1225-48BF-96D6-A1A5D3E55DB3}" destId="{CC4E0B5D-4A37-4109-8411-2FC2B36F10D1}" srcOrd="0" destOrd="0" presId="urn:microsoft.com/office/officeart/2005/8/layout/hProcess7"/>
    <dgm:cxn modelId="{02C22C2D-0ADA-4064-85C0-C8C903B899F9}" type="presParOf" srcId="{63D830D8-1225-48BF-96D6-A1A5D3E55DB3}" destId="{B37D3145-D3B0-4B09-AAE1-8A62F103FB5A}" srcOrd="1" destOrd="0" presId="urn:microsoft.com/office/officeart/2005/8/layout/hProcess7"/>
    <dgm:cxn modelId="{73AAC2BF-D861-4BEB-B1C9-9EC54A2DCAB5}" type="presParOf" srcId="{63D830D8-1225-48BF-96D6-A1A5D3E55DB3}" destId="{291D4D44-88F4-4E57-9FAC-AF7BBD2CA3C5}" srcOrd="2" destOrd="0" presId="urn:microsoft.com/office/officeart/2005/8/layout/hProcess7"/>
    <dgm:cxn modelId="{98260CDF-D5A8-4894-8757-9C26F35BFCEF}" type="presParOf" srcId="{88BAE654-7952-4002-8973-612F2A55076C}" destId="{FF0D947E-9556-4904-AAB4-F913AB78BDAA}" srcOrd="3" destOrd="0" presId="urn:microsoft.com/office/officeart/2005/8/layout/hProcess7"/>
    <dgm:cxn modelId="{7036E12F-111A-40D8-AF1D-AB69D0292AC7}" type="presParOf" srcId="{88BAE654-7952-4002-8973-612F2A55076C}" destId="{F24C3566-7227-43D3-A123-DA7FA53E97B6}" srcOrd="4" destOrd="0" presId="urn:microsoft.com/office/officeart/2005/8/layout/hProcess7"/>
    <dgm:cxn modelId="{B822033F-32BD-4FA9-9085-A582756CAD3A}" type="presParOf" srcId="{F24C3566-7227-43D3-A123-DA7FA53E97B6}" destId="{A37C3624-2901-4B5B-BE6E-2464E123A90C}" srcOrd="0" destOrd="0" presId="urn:microsoft.com/office/officeart/2005/8/layout/hProcess7"/>
    <dgm:cxn modelId="{C1DC9FE7-123C-42C8-9AAB-088FD405BCA7}" type="presParOf" srcId="{F24C3566-7227-43D3-A123-DA7FA53E97B6}" destId="{6CF96012-9962-4B85-9B42-BE330B39437A}" srcOrd="1" destOrd="0" presId="urn:microsoft.com/office/officeart/2005/8/layout/hProcess7"/>
    <dgm:cxn modelId="{40F11601-3E04-44FB-936F-7006D447746A}" type="presParOf" srcId="{F24C3566-7227-43D3-A123-DA7FA53E97B6}" destId="{1B69A7AE-4B9B-4DB8-8A7C-ECAC1CEEE6A7}" srcOrd="2" destOrd="0" presId="urn:microsoft.com/office/officeart/2005/8/layout/hProcess7"/>
    <dgm:cxn modelId="{36299A7D-F1AE-4A24-A6E9-2FBD97CDD072}" type="presParOf" srcId="{88BAE654-7952-4002-8973-612F2A55076C}" destId="{29F239E6-B6B7-40DB-8FAE-852ACC8FFF42}" srcOrd="5" destOrd="0" presId="urn:microsoft.com/office/officeart/2005/8/layout/hProcess7"/>
    <dgm:cxn modelId="{EE7D4BF2-699E-417F-994A-FB246BD08BBE}" type="presParOf" srcId="{88BAE654-7952-4002-8973-612F2A55076C}" destId="{A54C5B60-5BAF-42B2-8F97-B59D1F62E3B7}" srcOrd="6" destOrd="0" presId="urn:microsoft.com/office/officeart/2005/8/layout/hProcess7"/>
    <dgm:cxn modelId="{690893E1-00BB-4028-B94E-41A91E495BC8}" type="presParOf" srcId="{A54C5B60-5BAF-42B2-8F97-B59D1F62E3B7}" destId="{54601512-9493-4988-88E9-5A84AD09160A}" srcOrd="0" destOrd="0" presId="urn:microsoft.com/office/officeart/2005/8/layout/hProcess7"/>
    <dgm:cxn modelId="{5C00BF63-1567-478D-9D5C-CC277EA7457D}" type="presParOf" srcId="{A54C5B60-5BAF-42B2-8F97-B59D1F62E3B7}" destId="{3DEF36EC-12D2-4D27-884C-CEEFBD435A76}" srcOrd="1" destOrd="0" presId="urn:microsoft.com/office/officeart/2005/8/layout/hProcess7"/>
    <dgm:cxn modelId="{9C438A4A-4203-49E7-8BEC-49AA560FD770}" type="presParOf" srcId="{A54C5B60-5BAF-42B2-8F97-B59D1F62E3B7}" destId="{59C2B4F7-2AED-4C5C-806E-FA519F82BDAC}" srcOrd="2" destOrd="0" presId="urn:microsoft.com/office/officeart/2005/8/layout/hProcess7"/>
    <dgm:cxn modelId="{C19C6C32-1DAD-4D87-96C4-C680A389D432}" type="presParOf" srcId="{88BAE654-7952-4002-8973-612F2A55076C}" destId="{EE899789-2356-43F8-BB38-D9F87FAB38D8}" srcOrd="7" destOrd="0" presId="urn:microsoft.com/office/officeart/2005/8/layout/hProcess7"/>
    <dgm:cxn modelId="{500418B8-FC75-46BE-8443-2F3F3FE31C1E}" type="presParOf" srcId="{88BAE654-7952-4002-8973-612F2A55076C}" destId="{91A2E394-9AB1-45ED-A967-CE0D32E8C5B0}" srcOrd="8" destOrd="0" presId="urn:microsoft.com/office/officeart/2005/8/layout/hProcess7"/>
    <dgm:cxn modelId="{37BD891D-2A9E-4225-8D9B-FE8948DF2EBF}" type="presParOf" srcId="{91A2E394-9AB1-45ED-A967-CE0D32E8C5B0}" destId="{003C3EB4-CF1A-42FD-BC2C-4317DB9A284E}" srcOrd="0" destOrd="0" presId="urn:microsoft.com/office/officeart/2005/8/layout/hProcess7"/>
    <dgm:cxn modelId="{2D1D7639-A9CB-4EDF-BFEF-F554AF77E6AB}" type="presParOf" srcId="{91A2E394-9AB1-45ED-A967-CE0D32E8C5B0}" destId="{931E4C5B-B5B8-4356-9DCC-456989B2C7B7}" srcOrd="1" destOrd="0" presId="urn:microsoft.com/office/officeart/2005/8/layout/hProcess7"/>
    <dgm:cxn modelId="{38FF5CC4-50B3-404A-8D27-DD2B2AB67312}" type="presParOf" srcId="{91A2E394-9AB1-45ED-A967-CE0D32E8C5B0}" destId="{FDFE1480-1471-4DF9-9DC4-E3751AE7CDD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2B717-DAF4-4A58-94ED-2A020DA74E4E}">
      <dsp:nvSpPr>
        <dsp:cNvPr id="0" name=""/>
        <dsp:cNvSpPr/>
      </dsp:nvSpPr>
      <dsp:spPr>
        <a:xfrm>
          <a:off x="975" y="0"/>
          <a:ext cx="4197629" cy="4806896"/>
        </a:xfrm>
        <a:prstGeom prst="roundRect">
          <a:avLst>
            <a:gd name="adj" fmla="val 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213360" bIns="0" numCol="1" spcCol="1270" anchor="t" anchorCtr="0">
          <a:noAutofit/>
        </a:bodyPr>
        <a:lstStyle/>
        <a:p>
          <a:pPr marL="0" lvl="0" indent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Step 1</a:t>
          </a:r>
        </a:p>
        <a:p>
          <a:pPr marL="0" lvl="0" indent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6200000">
        <a:off x="-1537794" y="1563358"/>
        <a:ext cx="3917066" cy="814937"/>
      </dsp:txXfrm>
    </dsp:sp>
    <dsp:sp modelId="{F233942E-BAF6-46BF-9F6F-8C1E1D2B48CA}">
      <dsp:nvSpPr>
        <dsp:cNvPr id="0" name=""/>
        <dsp:cNvSpPr/>
      </dsp:nvSpPr>
      <dsp:spPr>
        <a:xfrm>
          <a:off x="840501" y="0"/>
          <a:ext cx="3127233" cy="4806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Prepare arsenic trioxide: Dissolve 2.5g Na</a:t>
          </a:r>
          <a:r>
            <a:rPr lang="en-US" sz="3200" kern="1200" baseline="-25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en-US" sz="3200" kern="1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MoO</a:t>
          </a:r>
          <a:r>
            <a:rPr lang="en-US" sz="3200" kern="1200" baseline="-25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 </a:t>
          </a:r>
          <a:r>
            <a:rPr lang="en-US" sz="3200" kern="1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 1 L of water containing 5mL sulfuric acid</a:t>
          </a:r>
          <a:r>
            <a:rPr lang="en-US" sz="2800" kern="1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endParaRPr lang="en-US" sz="2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40501" y="0"/>
        <a:ext cx="3127233" cy="4806896"/>
      </dsp:txXfrm>
    </dsp:sp>
    <dsp:sp modelId="{A37C3624-2901-4B5B-BE6E-2464E123A90C}">
      <dsp:nvSpPr>
        <dsp:cNvPr id="0" name=""/>
        <dsp:cNvSpPr/>
      </dsp:nvSpPr>
      <dsp:spPr>
        <a:xfrm>
          <a:off x="4345521" y="0"/>
          <a:ext cx="4197629" cy="4806896"/>
        </a:xfrm>
        <a:prstGeom prst="roundRect">
          <a:avLst>
            <a:gd name="adj" fmla="val 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7734" rIns="204470" bIns="0" numCol="1" spcCol="1270" anchor="t" anchorCtr="0">
          <a:noAutofit/>
        </a:bodyPr>
        <a:lstStyle/>
        <a:p>
          <a:pPr marL="0" lvl="0" indent="0" algn="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Step 2</a:t>
          </a:r>
        </a:p>
      </dsp:txBody>
      <dsp:txXfrm rot="16200000">
        <a:off x="2806751" y="1563358"/>
        <a:ext cx="3917066" cy="814937"/>
      </dsp:txXfrm>
    </dsp:sp>
    <dsp:sp modelId="{B37D3145-D3B0-4B09-AAE1-8A62F103FB5A}">
      <dsp:nvSpPr>
        <dsp:cNvPr id="0" name=""/>
        <dsp:cNvSpPr/>
      </dsp:nvSpPr>
      <dsp:spPr>
        <a:xfrm rot="5400000">
          <a:off x="4013455" y="3804140"/>
          <a:ext cx="706107" cy="629644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9A7AE-4B9B-4DB8-8A7C-ECAC1CEEE6A7}">
      <dsp:nvSpPr>
        <dsp:cNvPr id="0" name=""/>
        <dsp:cNvSpPr/>
      </dsp:nvSpPr>
      <dsp:spPr>
        <a:xfrm>
          <a:off x="5185047" y="0"/>
          <a:ext cx="3127233" cy="4806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Prepare arsenic standard : Add 0.13g of As</a:t>
          </a:r>
          <a:r>
            <a:rPr lang="en-US" sz="3200" kern="1200" baseline="-25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en-US" sz="3200" kern="1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</a:t>
          </a:r>
          <a:r>
            <a:rPr lang="en-US" sz="3200" kern="1200" baseline="-25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 </a:t>
          </a:r>
          <a:r>
            <a:rPr lang="en-US" sz="3200" kern="1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to 10 mL of 1M NaOH. Add 10 mL of neutralized 0.5M sulfuric acid and dilute to 1 L with water</a:t>
          </a:r>
          <a:r>
            <a:rPr lang="en-US" sz="2800" kern="1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</a:t>
          </a:r>
          <a:endParaRPr lang="en-US" sz="2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185047" y="0"/>
        <a:ext cx="3127233" cy="4806896"/>
      </dsp:txXfrm>
    </dsp:sp>
    <dsp:sp modelId="{003C3EB4-CF1A-42FD-BC2C-4317DB9A284E}">
      <dsp:nvSpPr>
        <dsp:cNvPr id="0" name=""/>
        <dsp:cNvSpPr/>
      </dsp:nvSpPr>
      <dsp:spPr>
        <a:xfrm>
          <a:off x="8690068" y="0"/>
          <a:ext cx="4197629" cy="4806896"/>
        </a:xfrm>
        <a:prstGeom prst="roundRect">
          <a:avLst>
            <a:gd name="adj" fmla="val 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7734" rIns="204470" bIns="0" numCol="1" spcCol="1270" anchor="t" anchorCtr="0">
          <a:noAutofit/>
        </a:bodyPr>
        <a:lstStyle/>
        <a:p>
          <a:pPr marL="0" lvl="0" indent="0" algn="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Step 3</a:t>
          </a:r>
        </a:p>
      </dsp:txBody>
      <dsp:txXfrm rot="16200000">
        <a:off x="7151297" y="1563358"/>
        <a:ext cx="3917066" cy="814937"/>
      </dsp:txXfrm>
    </dsp:sp>
    <dsp:sp modelId="{3DEF36EC-12D2-4D27-884C-CEEFBD435A76}">
      <dsp:nvSpPr>
        <dsp:cNvPr id="0" name=""/>
        <dsp:cNvSpPr/>
      </dsp:nvSpPr>
      <dsp:spPr>
        <a:xfrm rot="5400000">
          <a:off x="8358002" y="3804140"/>
          <a:ext cx="706107" cy="629644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E1480-1471-4DF9-9DC4-E3751AE7CDD5}">
      <dsp:nvSpPr>
        <dsp:cNvPr id="0" name=""/>
        <dsp:cNvSpPr/>
      </dsp:nvSpPr>
      <dsp:spPr>
        <a:xfrm>
          <a:off x="9529594" y="0"/>
          <a:ext cx="3127233" cy="48068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Prepare wine standards: Spike wine with As</a:t>
          </a:r>
          <a:r>
            <a:rPr lang="en-US" sz="3200" kern="1200" baseline="-25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en-US" sz="3200" kern="1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</a:t>
          </a:r>
          <a:r>
            <a:rPr lang="en-US" sz="3200" kern="1200" baseline="-25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</a:t>
          </a:r>
          <a:r>
            <a:rPr lang="en-US" sz="3200" kern="1200" baseline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in the range of 0.1 ppb to 80 ppb. Precipitate arsenic into a sulfide using concentrated perchloric acid .</a:t>
          </a:r>
          <a:endParaRPr lang="en-US" sz="3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529594" y="0"/>
        <a:ext cx="3127233" cy="4806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637ec433d_2_88:notes"/>
          <p:cNvSpPr txBox="1">
            <a:spLocks noGrp="1"/>
          </p:cNvSpPr>
          <p:nvPr>
            <p:ph type="sldNum" idx="12"/>
          </p:nvPr>
        </p:nvSpPr>
        <p:spPr>
          <a:xfrm>
            <a:off x="3884727" y="8684720"/>
            <a:ext cx="2971636" cy="45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25" tIns="8350" rIns="16725" bIns="8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400"/>
              <a:t>1</a:t>
            </a:fld>
            <a:endParaRPr sz="400"/>
          </a:p>
        </p:txBody>
      </p:sp>
      <p:sp>
        <p:nvSpPr>
          <p:cNvPr id="134" name="Google Shape;134;g5637ec433d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g5637ec433d_2_88:notes"/>
          <p:cNvSpPr txBox="1">
            <a:spLocks noGrp="1"/>
          </p:cNvSpPr>
          <p:nvPr>
            <p:ph type="body" idx="1"/>
          </p:nvPr>
        </p:nvSpPr>
        <p:spPr>
          <a:xfrm>
            <a:off x="685636" y="4343192"/>
            <a:ext cx="5486727" cy="411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25" tIns="8350" rIns="16725" bIns="8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46833" y="3971067"/>
            <a:ext cx="34082400" cy="10947300"/>
          </a:xfrm>
          <a:prstGeom prst="rect">
            <a:avLst/>
          </a:prstGeom>
        </p:spPr>
        <p:txBody>
          <a:bodyPr spcFirstLastPara="1" wrap="square" lIns="406325" tIns="406325" rIns="406325" bIns="4063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100"/>
              <a:buNone/>
              <a:defRPr sz="23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100"/>
              <a:buNone/>
              <a:defRPr sz="23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100"/>
              <a:buNone/>
              <a:defRPr sz="23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100"/>
              <a:buNone/>
              <a:defRPr sz="23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100"/>
              <a:buNone/>
              <a:defRPr sz="23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100"/>
              <a:buNone/>
              <a:defRPr sz="23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100"/>
              <a:buNone/>
              <a:defRPr sz="23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100"/>
              <a:buNone/>
              <a:defRPr sz="23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100"/>
              <a:buNone/>
              <a:defRPr sz="231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46800" y="15115333"/>
            <a:ext cx="34082400" cy="4227300"/>
          </a:xfrm>
          <a:prstGeom prst="rect">
            <a:avLst/>
          </a:prstGeom>
        </p:spPr>
        <p:txBody>
          <a:bodyPr spcFirstLastPara="1" wrap="square" lIns="406325" tIns="406325" rIns="406325" bIns="4063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3889831" y="24870490"/>
            <a:ext cx="2194800" cy="2099100"/>
          </a:xfrm>
          <a:prstGeom prst="rect">
            <a:avLst/>
          </a:prstGeom>
        </p:spPr>
        <p:txBody>
          <a:bodyPr spcFirstLastPara="1" wrap="square" lIns="406325" tIns="406325" rIns="406325" bIns="4063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246800" y="5899333"/>
            <a:ext cx="34082400" cy="10472100"/>
          </a:xfrm>
          <a:prstGeom prst="rect">
            <a:avLst/>
          </a:prstGeom>
        </p:spPr>
        <p:txBody>
          <a:bodyPr spcFirstLastPara="1" wrap="square" lIns="406325" tIns="406325" rIns="406325" bIns="4063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300"/>
              <a:buNone/>
              <a:defRPr sz="5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300"/>
              <a:buNone/>
              <a:defRPr sz="5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300"/>
              <a:buNone/>
              <a:defRPr sz="5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300"/>
              <a:buNone/>
              <a:defRPr sz="5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300"/>
              <a:buNone/>
              <a:defRPr sz="5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300"/>
              <a:buNone/>
              <a:defRPr sz="5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300"/>
              <a:buNone/>
              <a:defRPr sz="5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300"/>
              <a:buNone/>
              <a:defRPr sz="5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300"/>
              <a:buNone/>
              <a:defRPr sz="533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246800" y="16811867"/>
            <a:ext cx="34082400" cy="6937500"/>
          </a:xfrm>
          <a:prstGeom prst="rect">
            <a:avLst/>
          </a:prstGeom>
        </p:spPr>
        <p:txBody>
          <a:bodyPr spcFirstLastPara="1" wrap="square" lIns="406325" tIns="406325" rIns="406325" bIns="406325" anchor="t" anchorCtr="0">
            <a:noAutofit/>
          </a:bodyPr>
          <a:lstStyle>
            <a:lvl1pPr marL="457200" lvl="0" indent="-736600" algn="ctr">
              <a:spcBef>
                <a:spcPts val="0"/>
              </a:spcBef>
              <a:spcAft>
                <a:spcPts val="0"/>
              </a:spcAft>
              <a:buSzPts val="8000"/>
              <a:buChar char="●"/>
              <a:defRPr/>
            </a:lvl1pPr>
            <a:lvl2pPr marL="914400" lvl="1" indent="-622300" algn="ctr">
              <a:spcBef>
                <a:spcPts val="7100"/>
              </a:spcBef>
              <a:spcAft>
                <a:spcPts val="0"/>
              </a:spcAft>
              <a:buSzPts val="6200"/>
              <a:buChar char="○"/>
              <a:defRPr/>
            </a:lvl2pPr>
            <a:lvl3pPr marL="1371600" lvl="2" indent="-622300" algn="ctr">
              <a:spcBef>
                <a:spcPts val="7100"/>
              </a:spcBef>
              <a:spcAft>
                <a:spcPts val="0"/>
              </a:spcAft>
              <a:buSzPts val="6200"/>
              <a:buChar char="■"/>
              <a:defRPr/>
            </a:lvl3pPr>
            <a:lvl4pPr marL="1828800" lvl="3" indent="-622300" algn="ctr">
              <a:spcBef>
                <a:spcPts val="7100"/>
              </a:spcBef>
              <a:spcAft>
                <a:spcPts val="0"/>
              </a:spcAft>
              <a:buSzPts val="6200"/>
              <a:buChar char="●"/>
              <a:defRPr/>
            </a:lvl4pPr>
            <a:lvl5pPr marL="2286000" lvl="4" indent="-622300" algn="ctr">
              <a:spcBef>
                <a:spcPts val="7100"/>
              </a:spcBef>
              <a:spcAft>
                <a:spcPts val="0"/>
              </a:spcAft>
              <a:buSzPts val="6200"/>
              <a:buChar char="○"/>
              <a:defRPr/>
            </a:lvl5pPr>
            <a:lvl6pPr marL="2743200" lvl="5" indent="-622300" algn="ctr">
              <a:spcBef>
                <a:spcPts val="7100"/>
              </a:spcBef>
              <a:spcAft>
                <a:spcPts val="0"/>
              </a:spcAft>
              <a:buSzPts val="6200"/>
              <a:buChar char="■"/>
              <a:defRPr/>
            </a:lvl6pPr>
            <a:lvl7pPr marL="3200400" lvl="6" indent="-622300" algn="ctr">
              <a:spcBef>
                <a:spcPts val="7100"/>
              </a:spcBef>
              <a:spcAft>
                <a:spcPts val="0"/>
              </a:spcAft>
              <a:buSzPts val="6200"/>
              <a:buChar char="●"/>
              <a:defRPr/>
            </a:lvl7pPr>
            <a:lvl8pPr marL="3657600" lvl="7" indent="-622300" algn="ctr">
              <a:spcBef>
                <a:spcPts val="7100"/>
              </a:spcBef>
              <a:spcAft>
                <a:spcPts val="0"/>
              </a:spcAft>
              <a:buSzPts val="6200"/>
              <a:buChar char="○"/>
              <a:defRPr/>
            </a:lvl8pPr>
            <a:lvl9pPr marL="4114800" lvl="8" indent="-622300" algn="ctr">
              <a:spcBef>
                <a:spcPts val="7100"/>
              </a:spcBef>
              <a:spcAft>
                <a:spcPts val="7100"/>
              </a:spcAft>
              <a:buSzPts val="6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3889831" y="24870490"/>
            <a:ext cx="2194800" cy="2099100"/>
          </a:xfrm>
          <a:prstGeom prst="rect">
            <a:avLst/>
          </a:prstGeom>
        </p:spPr>
        <p:txBody>
          <a:bodyPr spcFirstLastPara="1" wrap="square" lIns="406325" tIns="406325" rIns="406325" bIns="4063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3889831" y="24870490"/>
            <a:ext cx="2194800" cy="2099100"/>
          </a:xfrm>
          <a:prstGeom prst="rect">
            <a:avLst/>
          </a:prstGeom>
        </p:spPr>
        <p:txBody>
          <a:bodyPr spcFirstLastPara="1" wrap="square" lIns="406325" tIns="406325" rIns="406325" bIns="4063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246800" y="11471200"/>
            <a:ext cx="34082400" cy="4489500"/>
          </a:xfrm>
          <a:prstGeom prst="rect">
            <a:avLst/>
          </a:prstGeom>
        </p:spPr>
        <p:txBody>
          <a:bodyPr spcFirstLastPara="1" wrap="square" lIns="406325" tIns="406325" rIns="406325" bIns="406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33889831" y="24870490"/>
            <a:ext cx="2194800" cy="2099100"/>
          </a:xfrm>
          <a:prstGeom prst="rect">
            <a:avLst/>
          </a:prstGeom>
        </p:spPr>
        <p:txBody>
          <a:bodyPr spcFirstLastPara="1" wrap="square" lIns="406325" tIns="406325" rIns="406325" bIns="4063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46800" y="2373467"/>
            <a:ext cx="34082400" cy="3054300"/>
          </a:xfrm>
          <a:prstGeom prst="rect">
            <a:avLst/>
          </a:prstGeom>
        </p:spPr>
        <p:txBody>
          <a:bodyPr spcFirstLastPara="1" wrap="square" lIns="406325" tIns="406325" rIns="406325" bIns="4063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246800" y="6146533"/>
            <a:ext cx="34082400" cy="18220800"/>
          </a:xfrm>
          <a:prstGeom prst="rect">
            <a:avLst/>
          </a:prstGeom>
        </p:spPr>
        <p:txBody>
          <a:bodyPr spcFirstLastPara="1" wrap="square" lIns="406325" tIns="406325" rIns="406325" bIns="406325" anchor="t" anchorCtr="0">
            <a:noAutofit/>
          </a:bodyPr>
          <a:lstStyle>
            <a:lvl1pPr marL="457200" lvl="0" indent="-736600">
              <a:spcBef>
                <a:spcPts val="0"/>
              </a:spcBef>
              <a:spcAft>
                <a:spcPts val="0"/>
              </a:spcAft>
              <a:buSzPts val="8000"/>
              <a:buChar char="●"/>
              <a:defRPr/>
            </a:lvl1pPr>
            <a:lvl2pPr marL="914400" lvl="1" indent="-622300">
              <a:spcBef>
                <a:spcPts val="7100"/>
              </a:spcBef>
              <a:spcAft>
                <a:spcPts val="0"/>
              </a:spcAft>
              <a:buSzPts val="6200"/>
              <a:buChar char="○"/>
              <a:defRPr/>
            </a:lvl2pPr>
            <a:lvl3pPr marL="1371600" lvl="2" indent="-622300">
              <a:spcBef>
                <a:spcPts val="7100"/>
              </a:spcBef>
              <a:spcAft>
                <a:spcPts val="0"/>
              </a:spcAft>
              <a:buSzPts val="6200"/>
              <a:buChar char="■"/>
              <a:defRPr/>
            </a:lvl3pPr>
            <a:lvl4pPr marL="1828800" lvl="3" indent="-622300">
              <a:spcBef>
                <a:spcPts val="7100"/>
              </a:spcBef>
              <a:spcAft>
                <a:spcPts val="0"/>
              </a:spcAft>
              <a:buSzPts val="6200"/>
              <a:buChar char="●"/>
              <a:defRPr/>
            </a:lvl4pPr>
            <a:lvl5pPr marL="2286000" lvl="4" indent="-622300">
              <a:spcBef>
                <a:spcPts val="7100"/>
              </a:spcBef>
              <a:spcAft>
                <a:spcPts val="0"/>
              </a:spcAft>
              <a:buSzPts val="6200"/>
              <a:buChar char="○"/>
              <a:defRPr/>
            </a:lvl5pPr>
            <a:lvl6pPr marL="2743200" lvl="5" indent="-622300">
              <a:spcBef>
                <a:spcPts val="7100"/>
              </a:spcBef>
              <a:spcAft>
                <a:spcPts val="0"/>
              </a:spcAft>
              <a:buSzPts val="6200"/>
              <a:buChar char="■"/>
              <a:defRPr/>
            </a:lvl6pPr>
            <a:lvl7pPr marL="3200400" lvl="6" indent="-622300">
              <a:spcBef>
                <a:spcPts val="7100"/>
              </a:spcBef>
              <a:spcAft>
                <a:spcPts val="0"/>
              </a:spcAft>
              <a:buSzPts val="6200"/>
              <a:buChar char="●"/>
              <a:defRPr/>
            </a:lvl7pPr>
            <a:lvl8pPr marL="3657600" lvl="7" indent="-622300">
              <a:spcBef>
                <a:spcPts val="7100"/>
              </a:spcBef>
              <a:spcAft>
                <a:spcPts val="0"/>
              </a:spcAft>
              <a:buSzPts val="6200"/>
              <a:buChar char="○"/>
              <a:defRPr/>
            </a:lvl8pPr>
            <a:lvl9pPr marL="4114800" lvl="8" indent="-622300">
              <a:spcBef>
                <a:spcPts val="7100"/>
              </a:spcBef>
              <a:spcAft>
                <a:spcPts val="7100"/>
              </a:spcAft>
              <a:buSzPts val="6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3889831" y="24870490"/>
            <a:ext cx="2194800" cy="2099100"/>
          </a:xfrm>
          <a:prstGeom prst="rect">
            <a:avLst/>
          </a:prstGeom>
        </p:spPr>
        <p:txBody>
          <a:bodyPr spcFirstLastPara="1" wrap="square" lIns="406325" tIns="406325" rIns="406325" bIns="4063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46800" y="2373467"/>
            <a:ext cx="34082400" cy="3054300"/>
          </a:xfrm>
          <a:prstGeom prst="rect">
            <a:avLst/>
          </a:prstGeom>
        </p:spPr>
        <p:txBody>
          <a:bodyPr spcFirstLastPara="1" wrap="square" lIns="406325" tIns="406325" rIns="406325" bIns="4063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246800" y="6146533"/>
            <a:ext cx="15999600" cy="18220800"/>
          </a:xfrm>
          <a:prstGeom prst="rect">
            <a:avLst/>
          </a:prstGeom>
        </p:spPr>
        <p:txBody>
          <a:bodyPr spcFirstLastPara="1" wrap="square" lIns="406325" tIns="406325" rIns="406325" bIns="406325" anchor="t" anchorCtr="0">
            <a:noAutofit/>
          </a:bodyPr>
          <a:lstStyle>
            <a:lvl1pPr marL="457200" lvl="0" indent="-6223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1pPr>
            <a:lvl2pPr marL="914400" lvl="1" indent="-565150">
              <a:spcBef>
                <a:spcPts val="7100"/>
              </a:spcBef>
              <a:spcAft>
                <a:spcPts val="0"/>
              </a:spcAft>
              <a:buSzPts val="5300"/>
              <a:buChar char="○"/>
              <a:defRPr sz="5300"/>
            </a:lvl2pPr>
            <a:lvl3pPr marL="1371600" lvl="2" indent="-565150">
              <a:spcBef>
                <a:spcPts val="7100"/>
              </a:spcBef>
              <a:spcAft>
                <a:spcPts val="0"/>
              </a:spcAft>
              <a:buSzPts val="5300"/>
              <a:buChar char="■"/>
              <a:defRPr sz="5300"/>
            </a:lvl3pPr>
            <a:lvl4pPr marL="1828800" lvl="3" indent="-565150">
              <a:spcBef>
                <a:spcPts val="7100"/>
              </a:spcBef>
              <a:spcAft>
                <a:spcPts val="0"/>
              </a:spcAft>
              <a:buSzPts val="5300"/>
              <a:buChar char="●"/>
              <a:defRPr sz="5300"/>
            </a:lvl4pPr>
            <a:lvl5pPr marL="2286000" lvl="4" indent="-565150">
              <a:spcBef>
                <a:spcPts val="7100"/>
              </a:spcBef>
              <a:spcAft>
                <a:spcPts val="0"/>
              </a:spcAft>
              <a:buSzPts val="5300"/>
              <a:buChar char="○"/>
              <a:defRPr sz="5300"/>
            </a:lvl5pPr>
            <a:lvl6pPr marL="2743200" lvl="5" indent="-565150">
              <a:spcBef>
                <a:spcPts val="7100"/>
              </a:spcBef>
              <a:spcAft>
                <a:spcPts val="0"/>
              </a:spcAft>
              <a:buSzPts val="5300"/>
              <a:buChar char="■"/>
              <a:defRPr sz="5300"/>
            </a:lvl6pPr>
            <a:lvl7pPr marL="3200400" lvl="6" indent="-565150">
              <a:spcBef>
                <a:spcPts val="7100"/>
              </a:spcBef>
              <a:spcAft>
                <a:spcPts val="0"/>
              </a:spcAft>
              <a:buSzPts val="5300"/>
              <a:buChar char="●"/>
              <a:defRPr sz="5300"/>
            </a:lvl7pPr>
            <a:lvl8pPr marL="3657600" lvl="7" indent="-565150">
              <a:spcBef>
                <a:spcPts val="7100"/>
              </a:spcBef>
              <a:spcAft>
                <a:spcPts val="0"/>
              </a:spcAft>
              <a:buSzPts val="5300"/>
              <a:buChar char="○"/>
              <a:defRPr sz="5300"/>
            </a:lvl8pPr>
            <a:lvl9pPr marL="4114800" lvl="8" indent="-565150">
              <a:spcBef>
                <a:spcPts val="7100"/>
              </a:spcBef>
              <a:spcAft>
                <a:spcPts val="7100"/>
              </a:spcAft>
              <a:buSzPts val="5300"/>
              <a:buChar char="■"/>
              <a:defRPr sz="53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9329600" y="6146533"/>
            <a:ext cx="15999600" cy="18220800"/>
          </a:xfrm>
          <a:prstGeom prst="rect">
            <a:avLst/>
          </a:prstGeom>
        </p:spPr>
        <p:txBody>
          <a:bodyPr spcFirstLastPara="1" wrap="square" lIns="406325" tIns="406325" rIns="406325" bIns="406325" anchor="t" anchorCtr="0">
            <a:noAutofit/>
          </a:bodyPr>
          <a:lstStyle>
            <a:lvl1pPr marL="457200" lvl="0" indent="-6223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1pPr>
            <a:lvl2pPr marL="914400" lvl="1" indent="-565150">
              <a:spcBef>
                <a:spcPts val="7100"/>
              </a:spcBef>
              <a:spcAft>
                <a:spcPts val="0"/>
              </a:spcAft>
              <a:buSzPts val="5300"/>
              <a:buChar char="○"/>
              <a:defRPr sz="5300"/>
            </a:lvl2pPr>
            <a:lvl3pPr marL="1371600" lvl="2" indent="-565150">
              <a:spcBef>
                <a:spcPts val="7100"/>
              </a:spcBef>
              <a:spcAft>
                <a:spcPts val="0"/>
              </a:spcAft>
              <a:buSzPts val="5300"/>
              <a:buChar char="■"/>
              <a:defRPr sz="5300"/>
            </a:lvl3pPr>
            <a:lvl4pPr marL="1828800" lvl="3" indent="-565150">
              <a:spcBef>
                <a:spcPts val="7100"/>
              </a:spcBef>
              <a:spcAft>
                <a:spcPts val="0"/>
              </a:spcAft>
              <a:buSzPts val="5300"/>
              <a:buChar char="●"/>
              <a:defRPr sz="5300"/>
            </a:lvl4pPr>
            <a:lvl5pPr marL="2286000" lvl="4" indent="-565150">
              <a:spcBef>
                <a:spcPts val="7100"/>
              </a:spcBef>
              <a:spcAft>
                <a:spcPts val="0"/>
              </a:spcAft>
              <a:buSzPts val="5300"/>
              <a:buChar char="○"/>
              <a:defRPr sz="5300"/>
            </a:lvl5pPr>
            <a:lvl6pPr marL="2743200" lvl="5" indent="-565150">
              <a:spcBef>
                <a:spcPts val="7100"/>
              </a:spcBef>
              <a:spcAft>
                <a:spcPts val="0"/>
              </a:spcAft>
              <a:buSzPts val="5300"/>
              <a:buChar char="■"/>
              <a:defRPr sz="5300"/>
            </a:lvl6pPr>
            <a:lvl7pPr marL="3200400" lvl="6" indent="-565150">
              <a:spcBef>
                <a:spcPts val="7100"/>
              </a:spcBef>
              <a:spcAft>
                <a:spcPts val="0"/>
              </a:spcAft>
              <a:buSzPts val="5300"/>
              <a:buChar char="●"/>
              <a:defRPr sz="5300"/>
            </a:lvl7pPr>
            <a:lvl8pPr marL="3657600" lvl="7" indent="-565150">
              <a:spcBef>
                <a:spcPts val="7100"/>
              </a:spcBef>
              <a:spcAft>
                <a:spcPts val="0"/>
              </a:spcAft>
              <a:buSzPts val="5300"/>
              <a:buChar char="○"/>
              <a:defRPr sz="5300"/>
            </a:lvl8pPr>
            <a:lvl9pPr marL="4114800" lvl="8" indent="-565150">
              <a:spcBef>
                <a:spcPts val="7100"/>
              </a:spcBef>
              <a:spcAft>
                <a:spcPts val="7100"/>
              </a:spcAft>
              <a:buSzPts val="5300"/>
              <a:buChar char="■"/>
              <a:defRPr sz="53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3889831" y="24870490"/>
            <a:ext cx="2194800" cy="2099100"/>
          </a:xfrm>
          <a:prstGeom prst="rect">
            <a:avLst/>
          </a:prstGeom>
        </p:spPr>
        <p:txBody>
          <a:bodyPr spcFirstLastPara="1" wrap="square" lIns="406325" tIns="406325" rIns="406325" bIns="4063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46800" y="2373467"/>
            <a:ext cx="34082400" cy="3054300"/>
          </a:xfrm>
          <a:prstGeom prst="rect">
            <a:avLst/>
          </a:prstGeom>
        </p:spPr>
        <p:txBody>
          <a:bodyPr spcFirstLastPara="1" wrap="square" lIns="406325" tIns="406325" rIns="406325" bIns="4063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3889831" y="24870490"/>
            <a:ext cx="2194800" cy="2099100"/>
          </a:xfrm>
          <a:prstGeom prst="rect">
            <a:avLst/>
          </a:prstGeom>
        </p:spPr>
        <p:txBody>
          <a:bodyPr spcFirstLastPara="1" wrap="square" lIns="406325" tIns="406325" rIns="406325" bIns="4063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246800" y="2963200"/>
            <a:ext cx="11232000" cy="4030500"/>
          </a:xfrm>
          <a:prstGeom prst="rect">
            <a:avLst/>
          </a:prstGeom>
        </p:spPr>
        <p:txBody>
          <a:bodyPr spcFirstLastPara="1" wrap="square" lIns="406325" tIns="406325" rIns="406325" bIns="4063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246800" y="7411200"/>
            <a:ext cx="11232000" cy="16956900"/>
          </a:xfrm>
          <a:prstGeom prst="rect">
            <a:avLst/>
          </a:prstGeom>
        </p:spPr>
        <p:txBody>
          <a:bodyPr spcFirstLastPara="1" wrap="square" lIns="406325" tIns="406325" rIns="406325" bIns="406325" anchor="t" anchorCtr="0">
            <a:noAutofit/>
          </a:bodyPr>
          <a:lstStyle>
            <a:lvl1pPr marL="457200" lvl="0" indent="-565150">
              <a:spcBef>
                <a:spcPts val="0"/>
              </a:spcBef>
              <a:spcAft>
                <a:spcPts val="0"/>
              </a:spcAft>
              <a:buSzPts val="5300"/>
              <a:buChar char="●"/>
              <a:defRPr sz="5300"/>
            </a:lvl1pPr>
            <a:lvl2pPr marL="914400" lvl="1" indent="-565150">
              <a:spcBef>
                <a:spcPts val="7100"/>
              </a:spcBef>
              <a:spcAft>
                <a:spcPts val="0"/>
              </a:spcAft>
              <a:buSzPts val="5300"/>
              <a:buChar char="○"/>
              <a:defRPr sz="5300"/>
            </a:lvl2pPr>
            <a:lvl3pPr marL="1371600" lvl="2" indent="-565150">
              <a:spcBef>
                <a:spcPts val="7100"/>
              </a:spcBef>
              <a:spcAft>
                <a:spcPts val="0"/>
              </a:spcAft>
              <a:buSzPts val="5300"/>
              <a:buChar char="■"/>
              <a:defRPr sz="5300"/>
            </a:lvl3pPr>
            <a:lvl4pPr marL="1828800" lvl="3" indent="-565150">
              <a:spcBef>
                <a:spcPts val="7100"/>
              </a:spcBef>
              <a:spcAft>
                <a:spcPts val="0"/>
              </a:spcAft>
              <a:buSzPts val="5300"/>
              <a:buChar char="●"/>
              <a:defRPr sz="5300"/>
            </a:lvl4pPr>
            <a:lvl5pPr marL="2286000" lvl="4" indent="-565150">
              <a:spcBef>
                <a:spcPts val="7100"/>
              </a:spcBef>
              <a:spcAft>
                <a:spcPts val="0"/>
              </a:spcAft>
              <a:buSzPts val="5300"/>
              <a:buChar char="○"/>
              <a:defRPr sz="5300"/>
            </a:lvl5pPr>
            <a:lvl6pPr marL="2743200" lvl="5" indent="-565150">
              <a:spcBef>
                <a:spcPts val="7100"/>
              </a:spcBef>
              <a:spcAft>
                <a:spcPts val="0"/>
              </a:spcAft>
              <a:buSzPts val="5300"/>
              <a:buChar char="■"/>
              <a:defRPr sz="5300"/>
            </a:lvl6pPr>
            <a:lvl7pPr marL="3200400" lvl="6" indent="-565150">
              <a:spcBef>
                <a:spcPts val="7100"/>
              </a:spcBef>
              <a:spcAft>
                <a:spcPts val="0"/>
              </a:spcAft>
              <a:buSzPts val="5300"/>
              <a:buChar char="●"/>
              <a:defRPr sz="5300"/>
            </a:lvl7pPr>
            <a:lvl8pPr marL="3657600" lvl="7" indent="-565150">
              <a:spcBef>
                <a:spcPts val="7100"/>
              </a:spcBef>
              <a:spcAft>
                <a:spcPts val="0"/>
              </a:spcAft>
              <a:buSzPts val="5300"/>
              <a:buChar char="○"/>
              <a:defRPr sz="5300"/>
            </a:lvl8pPr>
            <a:lvl9pPr marL="4114800" lvl="8" indent="-565150">
              <a:spcBef>
                <a:spcPts val="7100"/>
              </a:spcBef>
              <a:spcAft>
                <a:spcPts val="7100"/>
              </a:spcAft>
              <a:buSzPts val="5300"/>
              <a:buChar char="■"/>
              <a:defRPr sz="53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3889831" y="24870490"/>
            <a:ext cx="2194800" cy="2099100"/>
          </a:xfrm>
          <a:prstGeom prst="rect">
            <a:avLst/>
          </a:prstGeom>
        </p:spPr>
        <p:txBody>
          <a:bodyPr spcFirstLastPara="1" wrap="square" lIns="406325" tIns="406325" rIns="406325" bIns="4063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961000" y="2400800"/>
            <a:ext cx="25471200" cy="21817500"/>
          </a:xfrm>
          <a:prstGeom prst="rect">
            <a:avLst/>
          </a:prstGeom>
        </p:spPr>
        <p:txBody>
          <a:bodyPr spcFirstLastPara="1" wrap="square" lIns="406325" tIns="406325" rIns="406325" bIns="4063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1pPr>
            <a:lvl2pPr lvl="1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2pPr>
            <a:lvl3pPr lvl="2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3pPr>
            <a:lvl4pPr lvl="3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4pPr>
            <a:lvl5pPr lvl="4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5pPr>
            <a:lvl6pPr lvl="5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6pPr>
            <a:lvl7pPr lvl="6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7pPr>
            <a:lvl8pPr lvl="7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8pPr>
            <a:lvl9pPr lvl="8">
              <a:spcBef>
                <a:spcPts val="0"/>
              </a:spcBef>
              <a:spcAft>
                <a:spcPts val="0"/>
              </a:spcAft>
              <a:buSzPts val="21300"/>
              <a:buNone/>
              <a:defRPr sz="213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3889831" y="24870490"/>
            <a:ext cx="2194800" cy="2099100"/>
          </a:xfrm>
          <a:prstGeom prst="rect">
            <a:avLst/>
          </a:prstGeom>
        </p:spPr>
        <p:txBody>
          <a:bodyPr spcFirstLastPara="1" wrap="square" lIns="406325" tIns="406325" rIns="406325" bIns="4063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8288000" y="-667"/>
            <a:ext cx="18288000" cy="2743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06325" tIns="406325" rIns="406325" bIns="4063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062000" y="6576933"/>
            <a:ext cx="16180800" cy="7905600"/>
          </a:xfrm>
          <a:prstGeom prst="rect">
            <a:avLst/>
          </a:prstGeom>
        </p:spPr>
        <p:txBody>
          <a:bodyPr spcFirstLastPara="1" wrap="square" lIns="406325" tIns="406325" rIns="406325" bIns="4063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700"/>
              <a:buNone/>
              <a:defRPr sz="18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700"/>
              <a:buNone/>
              <a:defRPr sz="18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700"/>
              <a:buNone/>
              <a:defRPr sz="18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700"/>
              <a:buNone/>
              <a:defRPr sz="18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700"/>
              <a:buNone/>
              <a:defRPr sz="18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700"/>
              <a:buNone/>
              <a:defRPr sz="18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700"/>
              <a:buNone/>
              <a:defRPr sz="18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700"/>
              <a:buNone/>
              <a:defRPr sz="18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700"/>
              <a:buNone/>
              <a:defRPr sz="187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062000" y="14949733"/>
            <a:ext cx="16180800" cy="6587100"/>
          </a:xfrm>
          <a:prstGeom prst="rect">
            <a:avLst/>
          </a:prstGeom>
        </p:spPr>
        <p:txBody>
          <a:bodyPr spcFirstLastPara="1" wrap="square" lIns="406325" tIns="406325" rIns="406325" bIns="4063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9758000" y="3861733"/>
            <a:ext cx="15348000" cy="19707300"/>
          </a:xfrm>
          <a:prstGeom prst="rect">
            <a:avLst/>
          </a:prstGeom>
        </p:spPr>
        <p:txBody>
          <a:bodyPr spcFirstLastPara="1" wrap="square" lIns="406325" tIns="406325" rIns="406325" bIns="406325" anchor="ctr" anchorCtr="0">
            <a:noAutofit/>
          </a:bodyPr>
          <a:lstStyle>
            <a:lvl1pPr marL="457200" lvl="0" indent="-736600">
              <a:spcBef>
                <a:spcPts val="0"/>
              </a:spcBef>
              <a:spcAft>
                <a:spcPts val="0"/>
              </a:spcAft>
              <a:buSzPts val="8000"/>
              <a:buChar char="●"/>
              <a:defRPr/>
            </a:lvl1pPr>
            <a:lvl2pPr marL="914400" lvl="1" indent="-622300">
              <a:spcBef>
                <a:spcPts val="7100"/>
              </a:spcBef>
              <a:spcAft>
                <a:spcPts val="0"/>
              </a:spcAft>
              <a:buSzPts val="6200"/>
              <a:buChar char="○"/>
              <a:defRPr/>
            </a:lvl2pPr>
            <a:lvl3pPr marL="1371600" lvl="2" indent="-622300">
              <a:spcBef>
                <a:spcPts val="7100"/>
              </a:spcBef>
              <a:spcAft>
                <a:spcPts val="0"/>
              </a:spcAft>
              <a:buSzPts val="6200"/>
              <a:buChar char="■"/>
              <a:defRPr/>
            </a:lvl3pPr>
            <a:lvl4pPr marL="1828800" lvl="3" indent="-622300">
              <a:spcBef>
                <a:spcPts val="7100"/>
              </a:spcBef>
              <a:spcAft>
                <a:spcPts val="0"/>
              </a:spcAft>
              <a:buSzPts val="6200"/>
              <a:buChar char="●"/>
              <a:defRPr/>
            </a:lvl4pPr>
            <a:lvl5pPr marL="2286000" lvl="4" indent="-622300">
              <a:spcBef>
                <a:spcPts val="7100"/>
              </a:spcBef>
              <a:spcAft>
                <a:spcPts val="0"/>
              </a:spcAft>
              <a:buSzPts val="6200"/>
              <a:buChar char="○"/>
              <a:defRPr/>
            </a:lvl5pPr>
            <a:lvl6pPr marL="2743200" lvl="5" indent="-622300">
              <a:spcBef>
                <a:spcPts val="7100"/>
              </a:spcBef>
              <a:spcAft>
                <a:spcPts val="0"/>
              </a:spcAft>
              <a:buSzPts val="6200"/>
              <a:buChar char="■"/>
              <a:defRPr/>
            </a:lvl6pPr>
            <a:lvl7pPr marL="3200400" lvl="6" indent="-622300">
              <a:spcBef>
                <a:spcPts val="7100"/>
              </a:spcBef>
              <a:spcAft>
                <a:spcPts val="0"/>
              </a:spcAft>
              <a:buSzPts val="6200"/>
              <a:buChar char="●"/>
              <a:defRPr/>
            </a:lvl7pPr>
            <a:lvl8pPr marL="3657600" lvl="7" indent="-622300">
              <a:spcBef>
                <a:spcPts val="7100"/>
              </a:spcBef>
              <a:spcAft>
                <a:spcPts val="0"/>
              </a:spcAft>
              <a:buSzPts val="6200"/>
              <a:buChar char="○"/>
              <a:defRPr/>
            </a:lvl8pPr>
            <a:lvl9pPr marL="4114800" lvl="8" indent="-622300">
              <a:spcBef>
                <a:spcPts val="7100"/>
              </a:spcBef>
              <a:spcAft>
                <a:spcPts val="7100"/>
              </a:spcAft>
              <a:buSzPts val="6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3889831" y="24870490"/>
            <a:ext cx="2194800" cy="2099100"/>
          </a:xfrm>
          <a:prstGeom prst="rect">
            <a:avLst/>
          </a:prstGeom>
        </p:spPr>
        <p:txBody>
          <a:bodyPr spcFirstLastPara="1" wrap="square" lIns="406325" tIns="406325" rIns="406325" bIns="4063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246800" y="22563067"/>
            <a:ext cx="23995200" cy="3227100"/>
          </a:xfrm>
          <a:prstGeom prst="rect">
            <a:avLst/>
          </a:prstGeom>
        </p:spPr>
        <p:txBody>
          <a:bodyPr spcFirstLastPara="1" wrap="square" lIns="406325" tIns="406325" rIns="406325" bIns="4063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3889831" y="24870490"/>
            <a:ext cx="2194800" cy="2099100"/>
          </a:xfrm>
          <a:prstGeom prst="rect">
            <a:avLst/>
          </a:prstGeom>
        </p:spPr>
        <p:txBody>
          <a:bodyPr spcFirstLastPara="1" wrap="square" lIns="406325" tIns="406325" rIns="406325" bIns="4063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46800" y="2373467"/>
            <a:ext cx="34082400" cy="30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325" tIns="406325" rIns="406325" bIns="4063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400"/>
              <a:buNone/>
              <a:defRPr sz="12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400"/>
              <a:buNone/>
              <a:defRPr sz="12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400"/>
              <a:buNone/>
              <a:defRPr sz="12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400"/>
              <a:buNone/>
              <a:defRPr sz="12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400"/>
              <a:buNone/>
              <a:defRPr sz="12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400"/>
              <a:buNone/>
              <a:defRPr sz="12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400"/>
              <a:buNone/>
              <a:defRPr sz="12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400"/>
              <a:buNone/>
              <a:defRPr sz="12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400"/>
              <a:buNone/>
              <a:defRPr sz="1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46800" y="6146533"/>
            <a:ext cx="34082400" cy="18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325" tIns="406325" rIns="406325" bIns="406325" anchor="t" anchorCtr="0">
            <a:noAutofit/>
          </a:bodyPr>
          <a:lstStyle>
            <a:lvl1pPr marL="457200" lvl="0" indent="-736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Char char="●"/>
              <a:defRPr sz="8000">
                <a:solidFill>
                  <a:schemeClr val="dk2"/>
                </a:solidFill>
              </a:defRPr>
            </a:lvl1pPr>
            <a:lvl2pPr marL="914400" lvl="1" indent="-622300">
              <a:lnSpc>
                <a:spcPct val="115000"/>
              </a:lnSpc>
              <a:spcBef>
                <a:spcPts val="7100"/>
              </a:spcBef>
              <a:spcAft>
                <a:spcPts val="0"/>
              </a:spcAft>
              <a:buClr>
                <a:schemeClr val="dk2"/>
              </a:buClr>
              <a:buSzPts val="6200"/>
              <a:buChar char="○"/>
              <a:defRPr sz="6200">
                <a:solidFill>
                  <a:schemeClr val="dk2"/>
                </a:solidFill>
              </a:defRPr>
            </a:lvl2pPr>
            <a:lvl3pPr marL="1371600" lvl="2" indent="-622300">
              <a:lnSpc>
                <a:spcPct val="115000"/>
              </a:lnSpc>
              <a:spcBef>
                <a:spcPts val="7100"/>
              </a:spcBef>
              <a:spcAft>
                <a:spcPts val="0"/>
              </a:spcAft>
              <a:buClr>
                <a:schemeClr val="dk2"/>
              </a:buClr>
              <a:buSzPts val="6200"/>
              <a:buChar char="■"/>
              <a:defRPr sz="6200">
                <a:solidFill>
                  <a:schemeClr val="dk2"/>
                </a:solidFill>
              </a:defRPr>
            </a:lvl3pPr>
            <a:lvl4pPr marL="1828800" lvl="3" indent="-622300">
              <a:lnSpc>
                <a:spcPct val="115000"/>
              </a:lnSpc>
              <a:spcBef>
                <a:spcPts val="7100"/>
              </a:spcBef>
              <a:spcAft>
                <a:spcPts val="0"/>
              </a:spcAft>
              <a:buClr>
                <a:schemeClr val="dk2"/>
              </a:buClr>
              <a:buSzPts val="6200"/>
              <a:buChar char="●"/>
              <a:defRPr sz="6200">
                <a:solidFill>
                  <a:schemeClr val="dk2"/>
                </a:solidFill>
              </a:defRPr>
            </a:lvl4pPr>
            <a:lvl5pPr marL="2286000" lvl="4" indent="-622300">
              <a:lnSpc>
                <a:spcPct val="115000"/>
              </a:lnSpc>
              <a:spcBef>
                <a:spcPts val="7100"/>
              </a:spcBef>
              <a:spcAft>
                <a:spcPts val="0"/>
              </a:spcAft>
              <a:buClr>
                <a:schemeClr val="dk2"/>
              </a:buClr>
              <a:buSzPts val="6200"/>
              <a:buChar char="○"/>
              <a:defRPr sz="6200">
                <a:solidFill>
                  <a:schemeClr val="dk2"/>
                </a:solidFill>
              </a:defRPr>
            </a:lvl5pPr>
            <a:lvl6pPr marL="2743200" lvl="5" indent="-622300">
              <a:lnSpc>
                <a:spcPct val="115000"/>
              </a:lnSpc>
              <a:spcBef>
                <a:spcPts val="7100"/>
              </a:spcBef>
              <a:spcAft>
                <a:spcPts val="0"/>
              </a:spcAft>
              <a:buClr>
                <a:schemeClr val="dk2"/>
              </a:buClr>
              <a:buSzPts val="6200"/>
              <a:buChar char="■"/>
              <a:defRPr sz="6200">
                <a:solidFill>
                  <a:schemeClr val="dk2"/>
                </a:solidFill>
              </a:defRPr>
            </a:lvl6pPr>
            <a:lvl7pPr marL="3200400" lvl="6" indent="-622300">
              <a:lnSpc>
                <a:spcPct val="115000"/>
              </a:lnSpc>
              <a:spcBef>
                <a:spcPts val="7100"/>
              </a:spcBef>
              <a:spcAft>
                <a:spcPts val="0"/>
              </a:spcAft>
              <a:buClr>
                <a:schemeClr val="dk2"/>
              </a:buClr>
              <a:buSzPts val="6200"/>
              <a:buChar char="●"/>
              <a:defRPr sz="6200">
                <a:solidFill>
                  <a:schemeClr val="dk2"/>
                </a:solidFill>
              </a:defRPr>
            </a:lvl7pPr>
            <a:lvl8pPr marL="3657600" lvl="7" indent="-622300">
              <a:lnSpc>
                <a:spcPct val="115000"/>
              </a:lnSpc>
              <a:spcBef>
                <a:spcPts val="7100"/>
              </a:spcBef>
              <a:spcAft>
                <a:spcPts val="0"/>
              </a:spcAft>
              <a:buClr>
                <a:schemeClr val="dk2"/>
              </a:buClr>
              <a:buSzPts val="6200"/>
              <a:buChar char="○"/>
              <a:defRPr sz="6200">
                <a:solidFill>
                  <a:schemeClr val="dk2"/>
                </a:solidFill>
              </a:defRPr>
            </a:lvl8pPr>
            <a:lvl9pPr marL="4114800" lvl="8" indent="-622300">
              <a:lnSpc>
                <a:spcPct val="115000"/>
              </a:lnSpc>
              <a:spcBef>
                <a:spcPts val="7100"/>
              </a:spcBef>
              <a:spcAft>
                <a:spcPts val="7100"/>
              </a:spcAft>
              <a:buClr>
                <a:schemeClr val="dk2"/>
              </a:buClr>
              <a:buSzPts val="6200"/>
              <a:buChar char="■"/>
              <a:defRPr sz="6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3889831" y="24870490"/>
            <a:ext cx="2194800" cy="20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325" tIns="406325" rIns="406325" bIns="406325" anchor="ctr" anchorCtr="0">
            <a:noAutofit/>
          </a:bodyPr>
          <a:lstStyle>
            <a:lvl1pPr lvl="0" algn="r">
              <a:buNone/>
              <a:defRPr sz="4400">
                <a:solidFill>
                  <a:schemeClr val="dk2"/>
                </a:solidFill>
              </a:defRPr>
            </a:lvl1pPr>
            <a:lvl2pPr lvl="1" algn="r">
              <a:buNone/>
              <a:defRPr sz="4400">
                <a:solidFill>
                  <a:schemeClr val="dk2"/>
                </a:solidFill>
              </a:defRPr>
            </a:lvl2pPr>
            <a:lvl3pPr lvl="2" algn="r">
              <a:buNone/>
              <a:defRPr sz="4400">
                <a:solidFill>
                  <a:schemeClr val="dk2"/>
                </a:solidFill>
              </a:defRPr>
            </a:lvl3pPr>
            <a:lvl4pPr lvl="3" algn="r">
              <a:buNone/>
              <a:defRPr sz="4400">
                <a:solidFill>
                  <a:schemeClr val="dk2"/>
                </a:solidFill>
              </a:defRPr>
            </a:lvl4pPr>
            <a:lvl5pPr lvl="4" algn="r">
              <a:buNone/>
              <a:defRPr sz="4400">
                <a:solidFill>
                  <a:schemeClr val="dk2"/>
                </a:solidFill>
              </a:defRPr>
            </a:lvl5pPr>
            <a:lvl6pPr lvl="5" algn="r">
              <a:buNone/>
              <a:defRPr sz="4400">
                <a:solidFill>
                  <a:schemeClr val="dk2"/>
                </a:solidFill>
              </a:defRPr>
            </a:lvl6pPr>
            <a:lvl7pPr lvl="6" algn="r">
              <a:buNone/>
              <a:defRPr sz="4400">
                <a:solidFill>
                  <a:schemeClr val="dk2"/>
                </a:solidFill>
              </a:defRPr>
            </a:lvl7pPr>
            <a:lvl8pPr lvl="7" algn="r">
              <a:buNone/>
              <a:defRPr sz="4400">
                <a:solidFill>
                  <a:schemeClr val="dk2"/>
                </a:solidFill>
              </a:defRPr>
            </a:lvl8pPr>
            <a:lvl9pPr lvl="8" algn="r">
              <a:buNone/>
              <a:defRPr sz="44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/>
        </p:nvSpPr>
        <p:spPr>
          <a:xfrm>
            <a:off x="537632" y="922482"/>
            <a:ext cx="35160000" cy="14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25" rIns="66550" bIns="33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9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Analysis of </a:t>
            </a:r>
            <a:r>
              <a:rPr lang="en-US" sz="89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Arsenic </a:t>
            </a:r>
            <a:r>
              <a:rPr lang="en" sz="89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 </a:t>
            </a:r>
            <a:r>
              <a:rPr lang="en-US" sz="89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Wine </a:t>
            </a:r>
            <a:r>
              <a:rPr lang="en" sz="89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by </a:t>
            </a:r>
            <a:r>
              <a:rPr lang="en-US" sz="89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XRF</a:t>
            </a:r>
            <a:endParaRPr sz="8900" b="1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1381200" y="2629525"/>
            <a:ext cx="33744000" cy="1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25" rIns="66550" bIns="33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sng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Hannah S. Meyls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CHEM 403</a:t>
            </a:r>
            <a:r>
              <a:rPr lang="en" sz="4400" b="1" i="0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Longwood University, Department of Chemistry and Physics, 201 High Street, Farmville, VA 23909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5"/>
          <p:cNvSpPr/>
          <p:nvPr/>
        </p:nvSpPr>
        <p:spPr>
          <a:xfrm>
            <a:off x="1254000" y="4569864"/>
            <a:ext cx="34068000" cy="23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Abstract:</a:t>
            </a:r>
            <a:r>
              <a:rPr lang="en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Arsenic contamination in food and beverages is a problem due to the harm it can cause consumers. Currently in the United States there is no regulation limit. </a:t>
            </a:r>
            <a:r>
              <a:rPr lang="en-US" sz="4000" dirty="0">
                <a:solidFill>
                  <a:schemeClr val="dk1"/>
                </a:solidFill>
              </a:rPr>
              <a:t>Red, white, and pink wines will be analyzed for their concentration of inorganic arsenic. Analysis </a:t>
            </a:r>
            <a:r>
              <a:rPr lang="en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wines will be </a:t>
            </a:r>
            <a:r>
              <a:rPr lang="en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analyzed by </a:t>
            </a:r>
            <a:r>
              <a:rPr lang="en-US" sz="4000" dirty="0">
                <a:solidFill>
                  <a:schemeClr val="dk1"/>
                </a:solidFill>
              </a:rPr>
              <a:t>x-ray fluorescence spectroscopy (XRF). From this experiment we hope to develop a new method for measuring low concentrations of arsenic in wine.</a:t>
            </a:r>
            <a:endParaRPr sz="4000" b="0" i="0" u="none" strike="noStrike" cap="none" dirty="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857900" y="8003615"/>
            <a:ext cx="10972800" cy="84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457200" lvl="0" indent="-457200">
              <a:lnSpc>
                <a:spcPct val="115000"/>
              </a:lnSpc>
              <a:buClr>
                <a:schemeClr val="dk1"/>
              </a:buClr>
              <a:buSzPts val="3600"/>
              <a:buChar char="●"/>
            </a:pPr>
            <a:r>
              <a:rPr lang="en-US" sz="4000" dirty="0">
                <a:solidFill>
                  <a:schemeClr val="dk1"/>
                </a:solidFill>
              </a:rPr>
              <a:t>Arsenic, a carcinogen, is a naturally occurring metalloid found in the earth’s crust and various types of rocks. </a:t>
            </a:r>
          </a:p>
          <a:p>
            <a:pPr marL="457200" lvl="0" indent="-457200">
              <a:buClr>
                <a:schemeClr val="dk1"/>
              </a:buClr>
              <a:buSzPts val="3600"/>
              <a:buChar char="●"/>
            </a:pPr>
            <a:r>
              <a:rPr lang="en-US" sz="4000" dirty="0">
                <a:solidFill>
                  <a:schemeClr val="dk1"/>
                </a:solidFill>
              </a:rPr>
              <a:t>The World Health Organization and recent studies in the United States have discovered that diet is a main source of arsenic exposure (1). </a:t>
            </a:r>
          </a:p>
          <a:p>
            <a:pPr marL="457200" lvl="0" indent="-457200">
              <a:buClr>
                <a:schemeClr val="dk1"/>
              </a:buClr>
              <a:buSzPts val="3600"/>
              <a:buChar char="●"/>
            </a:pPr>
            <a:r>
              <a:rPr lang="en" sz="4000" dirty="0">
                <a:solidFill>
                  <a:schemeClr val="dk1"/>
                </a:solidFill>
              </a:rPr>
              <a:t>In this proposal, </a:t>
            </a:r>
            <a:r>
              <a:rPr lang="en-US" sz="4000" dirty="0">
                <a:solidFill>
                  <a:schemeClr val="dk1"/>
                </a:solidFill>
              </a:rPr>
              <a:t>XRF</a:t>
            </a:r>
            <a:r>
              <a:rPr lang="en" sz="4000" dirty="0">
                <a:solidFill>
                  <a:schemeClr val="dk1"/>
                </a:solidFill>
              </a:rPr>
              <a:t> will </a:t>
            </a:r>
            <a:r>
              <a:rPr lang="en-US" sz="4000" dirty="0">
                <a:solidFill>
                  <a:schemeClr val="dk1"/>
                </a:solidFill>
              </a:rPr>
              <a:t>be</a:t>
            </a:r>
            <a:r>
              <a:rPr lang="en" sz="4000" dirty="0">
                <a:solidFill>
                  <a:schemeClr val="dk1"/>
                </a:solidFill>
              </a:rPr>
              <a:t> used to analyze various </a:t>
            </a:r>
            <a:r>
              <a:rPr lang="en-US" sz="4000" dirty="0">
                <a:solidFill>
                  <a:schemeClr val="dk1"/>
                </a:solidFill>
              </a:rPr>
              <a:t>wine </a:t>
            </a:r>
            <a:r>
              <a:rPr lang="en" sz="4000" dirty="0">
                <a:solidFill>
                  <a:schemeClr val="dk1"/>
                </a:solidFill>
              </a:rPr>
              <a:t>for their </a:t>
            </a:r>
            <a:r>
              <a:rPr lang="en-US" sz="4000" dirty="0">
                <a:solidFill>
                  <a:schemeClr val="dk1"/>
                </a:solidFill>
              </a:rPr>
              <a:t>arsenic concentration</a:t>
            </a:r>
            <a:r>
              <a:rPr lang="en" sz="4000" dirty="0">
                <a:solidFill>
                  <a:schemeClr val="dk1"/>
                </a:solidFill>
              </a:rPr>
              <a:t>.</a:t>
            </a:r>
          </a:p>
          <a:p>
            <a:pPr marL="457200" lvl="0" indent="-457200">
              <a:buClr>
                <a:schemeClr val="dk1"/>
              </a:buClr>
              <a:buSzPts val="3600"/>
              <a:buChar char="●"/>
            </a:pPr>
            <a:r>
              <a:rPr lang="en" sz="4000" dirty="0">
                <a:solidFill>
                  <a:schemeClr val="dk1"/>
                </a:solidFill>
              </a:rPr>
              <a:t> </a:t>
            </a:r>
            <a:r>
              <a:rPr lang="en-US" sz="4000" dirty="0">
                <a:solidFill>
                  <a:schemeClr val="dk1"/>
                </a:solidFill>
              </a:rPr>
              <a:t>XRF is a </a:t>
            </a:r>
            <a:r>
              <a:rPr lang="en" sz="4000" dirty="0">
                <a:solidFill>
                  <a:schemeClr val="dk1"/>
                </a:solidFill>
              </a:rPr>
              <a:t> </a:t>
            </a:r>
            <a:r>
              <a:rPr lang="en-US" sz="4000" dirty="0">
                <a:solidFill>
                  <a:schemeClr val="dk1"/>
                </a:solidFill>
              </a:rPr>
              <a:t>noninvasive instrumental technique that produces a set of characteristics used for an inorganic species.</a:t>
            </a:r>
            <a:endParaRPr lang="en" sz="4000" dirty="0">
              <a:solidFill>
                <a:schemeClr val="dk1"/>
              </a:solidFill>
            </a:endParaRPr>
          </a:p>
          <a:p>
            <a:pPr marL="457200" lvl="0" indent="-457200">
              <a:buClr>
                <a:schemeClr val="dk1"/>
              </a:buClr>
              <a:buSzPts val="3600"/>
              <a:buChar char="●"/>
            </a:pPr>
            <a:r>
              <a:rPr lang="en" sz="4000" dirty="0">
                <a:solidFill>
                  <a:schemeClr val="dk1"/>
                </a:solidFill>
              </a:rPr>
              <a:t>An XRF spectrum of pure aesenic is shown in </a:t>
            </a:r>
            <a:r>
              <a:rPr lang="en-US" sz="4000" dirty="0">
                <a:solidFill>
                  <a:schemeClr val="dk1"/>
                </a:solidFill>
              </a:rPr>
              <a:t>Figure 2.</a:t>
            </a:r>
          </a:p>
          <a:p>
            <a:pPr lvl="0">
              <a:buClr>
                <a:schemeClr val="dk1"/>
              </a:buClr>
              <a:buSzPts val="3600"/>
            </a:pPr>
            <a:endParaRPr lang="en-US" sz="4000" dirty="0">
              <a:solidFill>
                <a:schemeClr val="dk1"/>
              </a:solidFill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12511311" y="15792775"/>
            <a:ext cx="10972800" cy="9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  <a:p>
            <a:pPr marL="45720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</a:rPr>
              <a:t>Wines used: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dk1"/>
                </a:solidFill>
              </a:rPr>
              <a:t>	- Barefoot brand cabernet sauvignon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dk1"/>
                </a:solidFill>
              </a:rPr>
              <a:t>	- Barefoot brand merlot</a:t>
            </a:r>
          </a:p>
          <a:p>
            <a:pPr lvl="0" algn="just"/>
            <a:r>
              <a:rPr lang="en-US" sz="4000" dirty="0">
                <a:solidFill>
                  <a:schemeClr val="dk1"/>
                </a:solidFill>
              </a:rPr>
              <a:t>	- Barefoot brand rosé</a:t>
            </a:r>
          </a:p>
          <a:p>
            <a:pPr lvl="0" algn="just"/>
            <a:r>
              <a:rPr lang="en-US" sz="4000" dirty="0">
                <a:solidFill>
                  <a:schemeClr val="dk1"/>
                </a:solidFill>
              </a:rPr>
              <a:t>	- Barefoot brand pinot grigio</a:t>
            </a:r>
          </a:p>
          <a:p>
            <a:pPr marL="57150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</a:rPr>
              <a:t>Procedure (Fig. 1)</a:t>
            </a:r>
          </a:p>
        </p:txBody>
      </p:sp>
      <p:sp>
        <p:nvSpPr>
          <p:cNvPr id="142" name="Google Shape;142;p25"/>
          <p:cNvSpPr txBox="1"/>
          <p:nvPr/>
        </p:nvSpPr>
        <p:spPr>
          <a:xfrm>
            <a:off x="12224056" y="15188004"/>
            <a:ext cx="11212638" cy="8034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Methodology</a:t>
            </a:r>
            <a:endParaRPr sz="4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114854" y="25682092"/>
            <a:ext cx="35976382" cy="290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References:</a:t>
            </a:r>
          </a:p>
          <a:p>
            <a:pPr lvl="0"/>
            <a:r>
              <a:rPr lang="en" sz="3200" dirty="0">
                <a:solidFill>
                  <a:schemeClr val="dk1"/>
                </a:solidFill>
              </a:rPr>
              <a:t>1.</a:t>
            </a:r>
            <a:r>
              <a:rPr lang="en-US" sz="3200" dirty="0">
                <a:solidFill>
                  <a:schemeClr val="dk1"/>
                </a:solidFill>
              </a:rPr>
              <a:t> Tanabe, C. K.; Nelson, J.; </a:t>
            </a:r>
            <a:r>
              <a:rPr lang="en-US" sz="3200" dirty="0" err="1">
                <a:solidFill>
                  <a:schemeClr val="dk1"/>
                </a:solidFill>
              </a:rPr>
              <a:t>Ebeler</a:t>
            </a:r>
            <a:r>
              <a:rPr lang="en-US" sz="3200" dirty="0">
                <a:solidFill>
                  <a:schemeClr val="dk1"/>
                </a:solidFill>
              </a:rPr>
              <a:t>, S. E. Journal of Agricultural and Food Chemistry 2019, 67, 4154-4159. </a:t>
            </a:r>
          </a:p>
          <a:p>
            <a:pPr lvl="0"/>
            <a:r>
              <a:rPr lang="en-US" sz="3200" dirty="0">
                <a:solidFill>
                  <a:schemeClr val="dk1"/>
                </a:solidFill>
              </a:rPr>
              <a:t> 2.</a:t>
            </a:r>
            <a:r>
              <a:rPr lang="pt-BR" sz="3200" dirty="0">
                <a:solidFill>
                  <a:schemeClr val="dk1"/>
                </a:solidFill>
              </a:rPr>
              <a:t> Reymont, T.M.; Dubois, R. J. Analytica Chimica Acta. 1971, 56, 1-6</a:t>
            </a:r>
          </a:p>
          <a:p>
            <a:pPr lvl="0"/>
            <a:endParaRPr sz="3200" dirty="0"/>
          </a:p>
          <a:p>
            <a:pPr marL="508000" marR="0" lvl="0" indent="-476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AutoNum type="arabicPeriod"/>
            </a:pPr>
            <a:endParaRPr sz="3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5"/>
          <p:cNvSpPr txBox="1"/>
          <p:nvPr/>
        </p:nvSpPr>
        <p:spPr>
          <a:xfrm>
            <a:off x="12689400" y="6837275"/>
            <a:ext cx="10475400" cy="80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dk1"/>
                </a:solidFill>
              </a:rPr>
              <a:t>Proposed Project</a:t>
            </a:r>
            <a:endParaRPr sz="4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5"/>
          <p:cNvSpPr txBox="1"/>
          <p:nvPr/>
        </p:nvSpPr>
        <p:spPr>
          <a:xfrm>
            <a:off x="1266150" y="6837275"/>
            <a:ext cx="10475400" cy="80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1"/>
                </a:solidFill>
              </a:rPr>
              <a:t>Introduction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25463651" y="18718554"/>
            <a:ext cx="11445900" cy="14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Figure 2</a:t>
            </a:r>
            <a:r>
              <a:rPr lang="en" sz="3600" dirty="0"/>
              <a:t>. </a:t>
            </a:r>
            <a:r>
              <a:rPr lang="en-US" sz="3600" dirty="0"/>
              <a:t>A</a:t>
            </a:r>
            <a:r>
              <a:rPr lang="en" sz="3600" dirty="0"/>
              <a:t> </a:t>
            </a:r>
            <a:r>
              <a:rPr lang="en-US" sz="3600" dirty="0"/>
              <a:t>XRF spectrum of pure arsenic (99%+)</a:t>
            </a:r>
            <a:endParaRPr sz="3600" dirty="0"/>
          </a:p>
        </p:txBody>
      </p:sp>
      <p:sp>
        <p:nvSpPr>
          <p:cNvPr id="152" name="Google Shape;152;p25"/>
          <p:cNvSpPr txBox="1"/>
          <p:nvPr/>
        </p:nvSpPr>
        <p:spPr>
          <a:xfrm>
            <a:off x="25245612" y="6837275"/>
            <a:ext cx="10475400" cy="80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/>
              <a:t>Goals and Future Direction</a:t>
            </a:r>
            <a:endParaRPr sz="48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25147571" y="7971017"/>
            <a:ext cx="10845625" cy="3527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457200" lvl="0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4000" dirty="0">
                <a:solidFill>
                  <a:schemeClr val="dk1"/>
                </a:solidFill>
              </a:rPr>
              <a:t>XRF is not a common analytical method used for wine analysis, but if it is proven a reliable method it will be a cheaper and faster alternative method.</a:t>
            </a:r>
          </a:p>
          <a:p>
            <a:pPr marL="457200" lvl="0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4000" dirty="0">
                <a:solidFill>
                  <a:schemeClr val="dk1"/>
                </a:solidFill>
              </a:rPr>
              <a:t>Future directions would include testing other products thought to have arsenic such as grape juice, baby food, and rice.</a:t>
            </a:r>
            <a:endParaRPr sz="3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0949294-644F-4624-8CB5-4DECCA889D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81200" y="18345209"/>
            <a:ext cx="9189431" cy="7570570"/>
          </a:xfrm>
          <a:prstGeom prst="rect">
            <a:avLst/>
          </a:prstGeom>
        </p:spPr>
      </p:pic>
      <p:pic>
        <p:nvPicPr>
          <p:cNvPr id="24" name="Google Shape;111;p20">
            <a:extLst>
              <a:ext uri="{FF2B5EF4-FFF2-40B4-BE49-F238E27FC236}">
                <a16:creationId xmlns:a16="http://schemas.microsoft.com/office/drawing/2014/main" id="{A6D9051B-D5D3-4736-8A80-9F2C09A0E31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00658" y="8664244"/>
            <a:ext cx="4662993" cy="593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0;p20">
            <a:extLst>
              <a:ext uri="{FF2B5EF4-FFF2-40B4-BE49-F238E27FC236}">
                <a16:creationId xmlns:a16="http://schemas.microsoft.com/office/drawing/2014/main" id="{5307D64E-FE21-4163-8595-A9035D56023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900" y="468616"/>
            <a:ext cx="2569526" cy="390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10;p20">
            <a:extLst>
              <a:ext uri="{FF2B5EF4-FFF2-40B4-BE49-F238E27FC236}">
                <a16:creationId xmlns:a16="http://schemas.microsoft.com/office/drawing/2014/main" id="{922AACED-97F3-4993-921B-3EDFA3016FE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1324" y="396541"/>
            <a:ext cx="2569526" cy="3909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E026C-7A72-4B6D-9F59-7BDE6148683A}"/>
              </a:ext>
            </a:extLst>
          </p:cNvPr>
          <p:cNvSpPr txBox="1"/>
          <p:nvPr/>
        </p:nvSpPr>
        <p:spPr>
          <a:xfrm>
            <a:off x="12689400" y="8081306"/>
            <a:ext cx="89462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Concentrations of arsenic in wine will be analyzed, since it is harmful and toxic to ingest.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To differentiate this project from others XRF would be used to quantify and identify arsenic.</a:t>
            </a:r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6F1198B7-AA11-41ED-B248-F06641774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922590"/>
              </p:ext>
            </p:extLst>
          </p:nvPr>
        </p:nvGraphicFramePr>
        <p:xfrm>
          <a:off x="11843663" y="20980262"/>
          <a:ext cx="12888673" cy="480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3" name="Google Shape;136;p23">
            <a:extLst>
              <a:ext uri="{FF2B5EF4-FFF2-40B4-BE49-F238E27FC236}">
                <a16:creationId xmlns:a16="http://schemas.microsoft.com/office/drawing/2014/main" id="{B9A39C7B-9DEF-4318-97B0-50D9B4CB0EB1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018953" y="19667698"/>
            <a:ext cx="10785666" cy="712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50;p25">
            <a:extLst>
              <a:ext uri="{FF2B5EF4-FFF2-40B4-BE49-F238E27FC236}">
                <a16:creationId xmlns:a16="http://schemas.microsoft.com/office/drawing/2014/main" id="{24087572-B1E2-47D4-B8D0-516E7ACB40F5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029646" y="13408284"/>
            <a:ext cx="3671820" cy="402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52;p25">
            <a:extLst>
              <a:ext uri="{FF2B5EF4-FFF2-40B4-BE49-F238E27FC236}">
                <a16:creationId xmlns:a16="http://schemas.microsoft.com/office/drawing/2014/main" id="{73487AD3-5886-48E7-8B55-18E31EE911A4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8442045" y="13739862"/>
            <a:ext cx="3196831" cy="36969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C9F420-0DC9-44E1-B578-A0773E69E11B}"/>
              </a:ext>
            </a:extLst>
          </p:cNvPr>
          <p:cNvSpPr txBox="1"/>
          <p:nvPr/>
        </p:nvSpPr>
        <p:spPr>
          <a:xfrm>
            <a:off x="12432981" y="20165399"/>
            <a:ext cx="11212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Figure 1</a:t>
            </a:r>
            <a:r>
              <a:rPr lang="en-US" sz="3600" dirty="0"/>
              <a:t>. Proposed arsenic extraction procedure.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84D190-AC16-493D-8769-3220E34F19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256327" y="12100675"/>
            <a:ext cx="6074460" cy="26966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EE6B10-2156-4666-B4CE-8A711E5E5EA5}"/>
              </a:ext>
            </a:extLst>
          </p:cNvPr>
          <p:cNvSpPr txBox="1"/>
          <p:nvPr/>
        </p:nvSpPr>
        <p:spPr>
          <a:xfrm>
            <a:off x="962927" y="17089458"/>
            <a:ext cx="10867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Table 1</a:t>
            </a:r>
            <a:r>
              <a:rPr lang="en-US" sz="3600" dirty="0"/>
              <a:t>. Common organic and inorganic arsenic species found in foods (1).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9B5F4A-FF77-4C3D-99C6-A66CD7C0EA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929648" y="14252083"/>
            <a:ext cx="3804503" cy="31718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1774</TotalTime>
  <Words>476</Words>
  <Application>Microsoft Office PowerPoint</Application>
  <PresentationFormat>Custom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Times New Roman</vt:lpstr>
      <vt:lpstr>Arial Narrow</vt:lpstr>
      <vt:lpstr>Calibri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Meyls Hannah</dc:creator>
  <cp:lastModifiedBy>meyls</cp:lastModifiedBy>
  <cp:revision>30</cp:revision>
  <dcterms:modified xsi:type="dcterms:W3CDTF">2020-04-19T01:15:16Z</dcterms:modified>
</cp:coreProperties>
</file>