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" d="100"/>
          <a:sy n="15" d="100"/>
        </p:scale>
        <p:origin x="184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24B90-DA3C-4FBF-A2EA-4323A2248B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B3010D6C-E648-4F24-8FE3-5658BC9E1F06}">
      <dgm:prSet phldrT="[Text]" custT="1"/>
      <dgm:spPr/>
      <dgm:t>
        <a:bodyPr/>
        <a:lstStyle/>
        <a:p>
          <a:r>
            <a:rPr lang="en-US" sz="2500" dirty="0"/>
            <a:t>Data Collection</a:t>
          </a:r>
          <a:endParaRPr lang="es-419" sz="2500" dirty="0"/>
        </a:p>
      </dgm:t>
    </dgm:pt>
    <dgm:pt modelId="{71B2F577-D7B4-4891-ADBA-2A11F71EA2F1}" type="parTrans" cxnId="{A88D66D1-5EBB-4984-8351-6A93AB13F052}">
      <dgm:prSet/>
      <dgm:spPr/>
      <dgm:t>
        <a:bodyPr/>
        <a:lstStyle/>
        <a:p>
          <a:endParaRPr lang="es-419"/>
        </a:p>
      </dgm:t>
    </dgm:pt>
    <dgm:pt modelId="{A58454AA-5B39-43ED-8D31-5DCD36CDDF22}" type="sibTrans" cxnId="{A88D66D1-5EBB-4984-8351-6A93AB13F052}">
      <dgm:prSet/>
      <dgm:spPr/>
      <dgm:t>
        <a:bodyPr/>
        <a:lstStyle/>
        <a:p>
          <a:endParaRPr lang="es-419"/>
        </a:p>
      </dgm:t>
    </dgm:pt>
    <dgm:pt modelId="{EE839D3F-BCB4-4B91-B7B1-89C6FCE6D888}">
      <dgm:prSet phldrT="[Text]" custT="1"/>
      <dgm:spPr/>
      <dgm:t>
        <a:bodyPr/>
        <a:lstStyle/>
        <a:p>
          <a:r>
            <a:rPr lang="en-US" sz="2500" dirty="0"/>
            <a:t>Saliva Samples</a:t>
          </a:r>
          <a:endParaRPr lang="es-419" sz="2500" dirty="0"/>
        </a:p>
      </dgm:t>
    </dgm:pt>
    <dgm:pt modelId="{4F431D35-1A8B-4601-B7E0-224F2BCC82A7}" type="parTrans" cxnId="{6E4227FE-AB9A-4E74-A21D-FC037397DEFA}">
      <dgm:prSet/>
      <dgm:spPr/>
      <dgm:t>
        <a:bodyPr/>
        <a:lstStyle/>
        <a:p>
          <a:endParaRPr lang="es-419"/>
        </a:p>
      </dgm:t>
    </dgm:pt>
    <dgm:pt modelId="{C471ABD5-0B4D-42E7-AA15-CCC72CC110EA}" type="sibTrans" cxnId="{6E4227FE-AB9A-4E74-A21D-FC037397DEFA}">
      <dgm:prSet/>
      <dgm:spPr/>
      <dgm:t>
        <a:bodyPr/>
        <a:lstStyle/>
        <a:p>
          <a:endParaRPr lang="es-419"/>
        </a:p>
      </dgm:t>
    </dgm:pt>
    <dgm:pt modelId="{393A63D4-A3B8-4C49-A96E-B80FE930BBAA}">
      <dgm:prSet phldrT="[Text]" custT="1"/>
      <dgm:spPr/>
      <dgm:t>
        <a:bodyPr/>
        <a:lstStyle/>
        <a:p>
          <a:r>
            <a:rPr lang="en-US" sz="2500" dirty="0"/>
            <a:t>Phenotypes collected</a:t>
          </a:r>
          <a:endParaRPr lang="es-419" sz="2500" dirty="0"/>
        </a:p>
      </dgm:t>
    </dgm:pt>
    <dgm:pt modelId="{3C2B636B-026C-4496-91F3-B612D9C7A311}" type="parTrans" cxnId="{30AA46DE-7B54-4F8E-AB02-3794862D819E}">
      <dgm:prSet/>
      <dgm:spPr/>
      <dgm:t>
        <a:bodyPr/>
        <a:lstStyle/>
        <a:p>
          <a:endParaRPr lang="es-419"/>
        </a:p>
      </dgm:t>
    </dgm:pt>
    <dgm:pt modelId="{AF6A6694-0BE0-4D86-9028-98F47DF3634C}" type="sibTrans" cxnId="{30AA46DE-7B54-4F8E-AB02-3794862D819E}">
      <dgm:prSet/>
      <dgm:spPr/>
      <dgm:t>
        <a:bodyPr/>
        <a:lstStyle/>
        <a:p>
          <a:endParaRPr lang="es-419"/>
        </a:p>
      </dgm:t>
    </dgm:pt>
    <dgm:pt modelId="{23F182C6-0CB9-4A3D-81B0-47A13C2AEF91}">
      <dgm:prSet phldrT="[Text]" custT="1"/>
      <dgm:spPr/>
      <dgm:t>
        <a:bodyPr/>
        <a:lstStyle/>
        <a:p>
          <a:r>
            <a:rPr lang="en-US" sz="2000" dirty="0"/>
            <a:t>Amplification using Polymerase Chain Reaction</a:t>
          </a:r>
          <a:endParaRPr lang="es-419" sz="2000" dirty="0"/>
        </a:p>
      </dgm:t>
    </dgm:pt>
    <dgm:pt modelId="{2E9DD74A-F34B-45BF-AFB5-EC37CC919EEC}" type="parTrans" cxnId="{4823A62A-B644-4E40-A96C-D8C3D5B8288B}">
      <dgm:prSet/>
      <dgm:spPr/>
      <dgm:t>
        <a:bodyPr/>
        <a:lstStyle/>
        <a:p>
          <a:endParaRPr lang="es-419"/>
        </a:p>
      </dgm:t>
    </dgm:pt>
    <dgm:pt modelId="{3DCB7262-5C73-41E2-A836-45E65B257732}" type="sibTrans" cxnId="{4823A62A-B644-4E40-A96C-D8C3D5B8288B}">
      <dgm:prSet/>
      <dgm:spPr/>
      <dgm:t>
        <a:bodyPr/>
        <a:lstStyle/>
        <a:p>
          <a:endParaRPr lang="es-419"/>
        </a:p>
      </dgm:t>
    </dgm:pt>
    <dgm:pt modelId="{89FB76E2-5F99-40E9-B2AA-440BED667342}">
      <dgm:prSet phldrT="[Text]" custT="1"/>
      <dgm:spPr/>
      <dgm:t>
        <a:bodyPr/>
        <a:lstStyle/>
        <a:p>
          <a:r>
            <a:rPr lang="en-US" sz="2500" dirty="0"/>
            <a:t>Sterile Water-60uL</a:t>
          </a:r>
          <a:endParaRPr lang="es-419" sz="2500" dirty="0"/>
        </a:p>
      </dgm:t>
    </dgm:pt>
    <dgm:pt modelId="{CB5CD3CC-81B2-42D0-84F7-FE252047C990}" type="parTrans" cxnId="{6D3DFF1C-F733-429D-9B40-AA807C41124D}">
      <dgm:prSet/>
      <dgm:spPr/>
      <dgm:t>
        <a:bodyPr/>
        <a:lstStyle/>
        <a:p>
          <a:endParaRPr lang="es-419"/>
        </a:p>
      </dgm:t>
    </dgm:pt>
    <dgm:pt modelId="{875BAF78-7DF5-4951-B708-9944DB4504DB}" type="sibTrans" cxnId="{6D3DFF1C-F733-429D-9B40-AA807C41124D}">
      <dgm:prSet/>
      <dgm:spPr/>
      <dgm:t>
        <a:bodyPr/>
        <a:lstStyle/>
        <a:p>
          <a:endParaRPr lang="es-419"/>
        </a:p>
      </dgm:t>
    </dgm:pt>
    <dgm:pt modelId="{3F304834-5FD5-460B-8C21-5ADE64CD4354}">
      <dgm:prSet phldrT="[Text]" custT="1"/>
      <dgm:spPr/>
      <dgm:t>
        <a:bodyPr/>
        <a:lstStyle/>
        <a:p>
          <a:r>
            <a:rPr lang="en-US" sz="2500" dirty="0"/>
            <a:t>Primer Mix-5uL</a:t>
          </a:r>
          <a:endParaRPr lang="es-419" sz="2500" dirty="0"/>
        </a:p>
      </dgm:t>
    </dgm:pt>
    <dgm:pt modelId="{7C39E665-EA1D-4858-8A29-73F2441FAE78}" type="parTrans" cxnId="{3E06C4ED-FCD7-4C29-A91D-7CBB737B2F50}">
      <dgm:prSet/>
      <dgm:spPr/>
      <dgm:t>
        <a:bodyPr/>
        <a:lstStyle/>
        <a:p>
          <a:endParaRPr lang="es-419"/>
        </a:p>
      </dgm:t>
    </dgm:pt>
    <dgm:pt modelId="{08A453B1-DBAC-42FE-A8BA-C1590ACDF33A}" type="sibTrans" cxnId="{3E06C4ED-FCD7-4C29-A91D-7CBB737B2F50}">
      <dgm:prSet/>
      <dgm:spPr/>
      <dgm:t>
        <a:bodyPr/>
        <a:lstStyle/>
        <a:p>
          <a:endParaRPr lang="es-419"/>
        </a:p>
      </dgm:t>
    </dgm:pt>
    <dgm:pt modelId="{5B1503A5-08DB-49F9-8B2E-78A48F7DCE24}">
      <dgm:prSet phldrT="[Text]" custT="1"/>
      <dgm:spPr/>
      <dgm:t>
        <a:bodyPr/>
        <a:lstStyle/>
        <a:p>
          <a:r>
            <a:rPr lang="en-US" sz="2500" dirty="0"/>
            <a:t>Gel Electrophoresis</a:t>
          </a:r>
          <a:endParaRPr lang="es-419" sz="2500" dirty="0"/>
        </a:p>
      </dgm:t>
    </dgm:pt>
    <dgm:pt modelId="{FEC2204F-EFF8-4319-932F-2E58F5DB2DEF}" type="parTrans" cxnId="{B144ED35-6B59-4E29-8A6E-79E3D6C727A1}">
      <dgm:prSet/>
      <dgm:spPr/>
      <dgm:t>
        <a:bodyPr/>
        <a:lstStyle/>
        <a:p>
          <a:endParaRPr lang="es-419"/>
        </a:p>
      </dgm:t>
    </dgm:pt>
    <dgm:pt modelId="{922F150D-7F10-434A-989E-D22D12BEC119}" type="sibTrans" cxnId="{B144ED35-6B59-4E29-8A6E-79E3D6C727A1}">
      <dgm:prSet/>
      <dgm:spPr/>
      <dgm:t>
        <a:bodyPr/>
        <a:lstStyle/>
        <a:p>
          <a:endParaRPr lang="es-419"/>
        </a:p>
      </dgm:t>
    </dgm:pt>
    <dgm:pt modelId="{6932A55B-7ECC-4AFA-8AE1-0268460F5BCE}">
      <dgm:prSet phldrT="[Text]" custT="1"/>
      <dgm:spPr/>
      <dgm:t>
        <a:bodyPr/>
        <a:lstStyle/>
        <a:p>
          <a:r>
            <a:rPr lang="en-US" sz="2500" dirty="0"/>
            <a:t>Human Saliva-5uL</a:t>
          </a:r>
          <a:endParaRPr lang="es-419" sz="2500" dirty="0"/>
        </a:p>
      </dgm:t>
    </dgm:pt>
    <dgm:pt modelId="{67BE922B-75A0-4621-B070-04A8E7D8719D}" type="parTrans" cxnId="{2AE1BBF3-0A55-45F4-A062-D68D726C46DE}">
      <dgm:prSet/>
      <dgm:spPr/>
      <dgm:t>
        <a:bodyPr/>
        <a:lstStyle/>
        <a:p>
          <a:endParaRPr lang="es-419"/>
        </a:p>
      </dgm:t>
    </dgm:pt>
    <dgm:pt modelId="{498637BF-8CBB-4041-9366-FFB5861ECA48}" type="sibTrans" cxnId="{2AE1BBF3-0A55-45F4-A062-D68D726C46DE}">
      <dgm:prSet/>
      <dgm:spPr/>
      <dgm:t>
        <a:bodyPr/>
        <a:lstStyle/>
        <a:p>
          <a:endParaRPr lang="es-419"/>
        </a:p>
      </dgm:t>
    </dgm:pt>
    <dgm:pt modelId="{90203D9E-ADE8-466C-AC9A-CE73C95C2994}">
      <dgm:prSet phldrT="[Text]" custT="1"/>
      <dgm:spPr/>
      <dgm:t>
        <a:bodyPr/>
        <a:lstStyle/>
        <a:p>
          <a:r>
            <a:rPr lang="en-US" sz="2500" dirty="0"/>
            <a:t>PCR Master Mix-25uL</a:t>
          </a:r>
          <a:endParaRPr lang="es-419" sz="2500" dirty="0"/>
        </a:p>
      </dgm:t>
    </dgm:pt>
    <dgm:pt modelId="{369C5607-3869-411E-BEF3-0E0CAACA108D}" type="parTrans" cxnId="{5F476B7E-CCBB-4107-A30F-DED54D8A9D24}">
      <dgm:prSet/>
      <dgm:spPr/>
      <dgm:t>
        <a:bodyPr/>
        <a:lstStyle/>
        <a:p>
          <a:endParaRPr lang="es-419"/>
        </a:p>
      </dgm:t>
    </dgm:pt>
    <dgm:pt modelId="{06048C8D-32B8-475B-9B94-338FB3329221}" type="sibTrans" cxnId="{5F476B7E-CCBB-4107-A30F-DED54D8A9D24}">
      <dgm:prSet/>
      <dgm:spPr/>
      <dgm:t>
        <a:bodyPr/>
        <a:lstStyle/>
        <a:p>
          <a:endParaRPr lang="es-419"/>
        </a:p>
      </dgm:t>
    </dgm:pt>
    <dgm:pt modelId="{B3DD67E1-7DB9-4B3C-899E-AEA729A8CFA1}">
      <dgm:prSet phldrT="[Text]" custT="1"/>
      <dgm:spPr/>
      <dgm:t>
        <a:bodyPr/>
        <a:lstStyle/>
        <a:p>
          <a:r>
            <a:rPr lang="en-US" sz="2500" dirty="0"/>
            <a:t>Agarose Gel ran at 120V for 20 minutes.</a:t>
          </a:r>
          <a:endParaRPr lang="es-419" sz="2500" dirty="0"/>
        </a:p>
      </dgm:t>
    </dgm:pt>
    <dgm:pt modelId="{BD65F28E-88A5-4BC7-981E-0D9ECEF457CB}" type="parTrans" cxnId="{0E708478-E1B8-4F96-9CC0-9F1D80221889}">
      <dgm:prSet/>
      <dgm:spPr/>
      <dgm:t>
        <a:bodyPr/>
        <a:lstStyle/>
        <a:p>
          <a:endParaRPr lang="es-419"/>
        </a:p>
      </dgm:t>
    </dgm:pt>
    <dgm:pt modelId="{5C0CB5E2-CCD4-4D95-B39C-D37C827418AB}" type="sibTrans" cxnId="{0E708478-E1B8-4F96-9CC0-9F1D80221889}">
      <dgm:prSet/>
      <dgm:spPr/>
      <dgm:t>
        <a:bodyPr/>
        <a:lstStyle/>
        <a:p>
          <a:endParaRPr lang="es-419"/>
        </a:p>
      </dgm:t>
    </dgm:pt>
    <dgm:pt modelId="{463EAB20-1E88-42CD-B4AC-FD20DD356BFC}">
      <dgm:prSet phldrT="[Text]" custT="1"/>
      <dgm:spPr/>
      <dgm:t>
        <a:bodyPr/>
        <a:lstStyle/>
        <a:p>
          <a:r>
            <a:rPr lang="en-US" sz="2500" dirty="0"/>
            <a:t>DNA Purification</a:t>
          </a:r>
          <a:endParaRPr lang="es-419" sz="2500" dirty="0"/>
        </a:p>
      </dgm:t>
    </dgm:pt>
    <dgm:pt modelId="{082C09DA-191F-4D2C-85DA-45DD431B6574}" type="parTrans" cxnId="{8E4171A3-0166-4C1B-B355-4D212A9A432C}">
      <dgm:prSet/>
      <dgm:spPr/>
      <dgm:t>
        <a:bodyPr/>
        <a:lstStyle/>
        <a:p>
          <a:endParaRPr lang="es-419"/>
        </a:p>
      </dgm:t>
    </dgm:pt>
    <dgm:pt modelId="{4326F852-06AB-419B-A780-C4076030CD49}" type="sibTrans" cxnId="{8E4171A3-0166-4C1B-B355-4D212A9A432C}">
      <dgm:prSet/>
      <dgm:spPr/>
      <dgm:t>
        <a:bodyPr/>
        <a:lstStyle/>
        <a:p>
          <a:endParaRPr lang="es-419"/>
        </a:p>
      </dgm:t>
    </dgm:pt>
    <dgm:pt modelId="{09AC47D2-3E3B-4C9B-8E88-ABB0FAE0C3BC}">
      <dgm:prSet phldrT="[Text]" custT="1"/>
      <dgm:spPr/>
      <dgm:t>
        <a:bodyPr/>
        <a:lstStyle/>
        <a:p>
          <a:r>
            <a:rPr lang="en-US" sz="2500" dirty="0"/>
            <a:t>Gene Jet Kit</a:t>
          </a:r>
          <a:endParaRPr lang="es-419" sz="2500" dirty="0"/>
        </a:p>
      </dgm:t>
    </dgm:pt>
    <dgm:pt modelId="{1BBE5513-FB64-4ADB-B7CF-72E663107029}" type="parTrans" cxnId="{25BD9CEC-70E4-4DDA-A9A4-6BF8C31FFE19}">
      <dgm:prSet/>
      <dgm:spPr/>
      <dgm:t>
        <a:bodyPr/>
        <a:lstStyle/>
        <a:p>
          <a:endParaRPr lang="es-419"/>
        </a:p>
      </dgm:t>
    </dgm:pt>
    <dgm:pt modelId="{3AD85EC9-3DC7-41C0-A625-66C1864B8BD6}" type="sibTrans" cxnId="{25BD9CEC-70E4-4DDA-A9A4-6BF8C31FFE19}">
      <dgm:prSet/>
      <dgm:spPr/>
      <dgm:t>
        <a:bodyPr/>
        <a:lstStyle/>
        <a:p>
          <a:endParaRPr lang="es-419"/>
        </a:p>
      </dgm:t>
    </dgm:pt>
    <dgm:pt modelId="{EF2BB130-F655-4EB5-86D7-B95CA6F7F3AC}">
      <dgm:prSet phldrT="[Text]" custT="1"/>
      <dgm:spPr/>
      <dgm:t>
        <a:bodyPr/>
        <a:lstStyle/>
        <a:p>
          <a:r>
            <a:rPr lang="en-US" sz="2500" dirty="0"/>
            <a:t>Sanger Sequencing</a:t>
          </a:r>
          <a:endParaRPr lang="es-419" sz="2500" dirty="0"/>
        </a:p>
      </dgm:t>
    </dgm:pt>
    <dgm:pt modelId="{F392ADA9-C410-49BF-A04E-DD9928EE1EB9}" type="parTrans" cxnId="{8D0AFF51-C454-46D7-A8B6-4883ED87A749}">
      <dgm:prSet/>
      <dgm:spPr/>
      <dgm:t>
        <a:bodyPr/>
        <a:lstStyle/>
        <a:p>
          <a:endParaRPr lang="es-419"/>
        </a:p>
      </dgm:t>
    </dgm:pt>
    <dgm:pt modelId="{CD0E8EC3-2EEF-432C-A2CD-43999176BE4B}" type="sibTrans" cxnId="{8D0AFF51-C454-46D7-A8B6-4883ED87A749}">
      <dgm:prSet/>
      <dgm:spPr/>
      <dgm:t>
        <a:bodyPr/>
        <a:lstStyle/>
        <a:p>
          <a:endParaRPr lang="es-419"/>
        </a:p>
      </dgm:t>
    </dgm:pt>
    <dgm:pt modelId="{22F1854E-E944-45A2-8673-253357139240}">
      <dgm:prSet phldrT="[Text]" custT="1"/>
      <dgm:spPr/>
      <dgm:t>
        <a:bodyPr/>
        <a:lstStyle/>
        <a:p>
          <a:r>
            <a:rPr lang="en-US" sz="2500" dirty="0"/>
            <a:t>Using 100uL of Binding Buffer</a:t>
          </a:r>
          <a:endParaRPr lang="es-419" sz="2500" dirty="0"/>
        </a:p>
      </dgm:t>
    </dgm:pt>
    <dgm:pt modelId="{CE363759-657C-41A6-95FC-CD9BCEA9C11B}" type="parTrans" cxnId="{CCA3690C-58CE-4DF7-831E-94665EA158B7}">
      <dgm:prSet/>
      <dgm:spPr/>
      <dgm:t>
        <a:bodyPr/>
        <a:lstStyle/>
        <a:p>
          <a:endParaRPr lang="es-419"/>
        </a:p>
      </dgm:t>
    </dgm:pt>
    <dgm:pt modelId="{409B86B9-7741-4A71-A8DA-E5784747B716}" type="sibTrans" cxnId="{CCA3690C-58CE-4DF7-831E-94665EA158B7}">
      <dgm:prSet/>
      <dgm:spPr/>
      <dgm:t>
        <a:bodyPr/>
        <a:lstStyle/>
        <a:p>
          <a:endParaRPr lang="es-419"/>
        </a:p>
      </dgm:t>
    </dgm:pt>
    <dgm:pt modelId="{39EDFF89-8BC3-4084-BAC0-85BBB9D515D8}">
      <dgm:prSet phldrT="[Text]" custT="1"/>
      <dgm:spPr/>
      <dgm:t>
        <a:bodyPr/>
        <a:lstStyle/>
        <a:p>
          <a:r>
            <a:rPr lang="en-US" sz="2500" dirty="0"/>
            <a:t>Chromatographs</a:t>
          </a:r>
          <a:endParaRPr lang="es-419" sz="2500" dirty="0"/>
        </a:p>
      </dgm:t>
    </dgm:pt>
    <dgm:pt modelId="{BF4B752A-85DA-46A9-8409-916559815274}" type="parTrans" cxnId="{FC97E087-5BB0-4EA4-B41F-EAAEEBC1BC04}">
      <dgm:prSet/>
      <dgm:spPr/>
      <dgm:t>
        <a:bodyPr/>
        <a:lstStyle/>
        <a:p>
          <a:endParaRPr lang="es-419"/>
        </a:p>
      </dgm:t>
    </dgm:pt>
    <dgm:pt modelId="{1ED6834C-F545-447C-BB28-899B6A65D62E}" type="sibTrans" cxnId="{FC97E087-5BB0-4EA4-B41F-EAAEEBC1BC04}">
      <dgm:prSet/>
      <dgm:spPr/>
      <dgm:t>
        <a:bodyPr/>
        <a:lstStyle/>
        <a:p>
          <a:endParaRPr lang="es-419"/>
        </a:p>
      </dgm:t>
    </dgm:pt>
    <dgm:pt modelId="{492BF756-9DF9-4FAD-86AC-D1BBE7059139}">
      <dgm:prSet phldrT="[Text]" custT="1"/>
      <dgm:spPr/>
      <dgm:t>
        <a:bodyPr/>
        <a:lstStyle/>
        <a:p>
          <a:r>
            <a:rPr lang="en-US" sz="2500" dirty="0"/>
            <a:t>Used </a:t>
          </a:r>
          <a:r>
            <a:rPr lang="en-US" sz="2500" dirty="0" err="1"/>
            <a:t>SnapGene</a:t>
          </a:r>
          <a:r>
            <a:rPr lang="en-US" sz="2500" dirty="0"/>
            <a:t> viewer</a:t>
          </a:r>
          <a:endParaRPr lang="es-419" sz="2500" dirty="0"/>
        </a:p>
      </dgm:t>
    </dgm:pt>
    <dgm:pt modelId="{87B5637B-6D26-4D56-8373-6FA1FA799CCF}" type="parTrans" cxnId="{70A0C231-18DA-489C-92EE-03F956BA0F70}">
      <dgm:prSet/>
      <dgm:spPr/>
      <dgm:t>
        <a:bodyPr/>
        <a:lstStyle/>
        <a:p>
          <a:endParaRPr lang="es-419"/>
        </a:p>
      </dgm:t>
    </dgm:pt>
    <dgm:pt modelId="{C04B77B6-7F24-4974-81AF-585E505D3056}" type="sibTrans" cxnId="{70A0C231-18DA-489C-92EE-03F956BA0F70}">
      <dgm:prSet/>
      <dgm:spPr/>
      <dgm:t>
        <a:bodyPr/>
        <a:lstStyle/>
        <a:p>
          <a:endParaRPr lang="es-419"/>
        </a:p>
      </dgm:t>
    </dgm:pt>
    <dgm:pt modelId="{F519B363-4A13-4C1D-8970-7432736DD10B}" type="pres">
      <dgm:prSet presAssocID="{78724B90-DA3C-4FBF-A2EA-4323A2248BCB}" presName="Name0" presStyleCnt="0">
        <dgm:presLayoutVars>
          <dgm:dir/>
          <dgm:animLvl val="lvl"/>
          <dgm:resizeHandles val="exact"/>
        </dgm:presLayoutVars>
      </dgm:prSet>
      <dgm:spPr/>
    </dgm:pt>
    <dgm:pt modelId="{AD5DE35B-B58E-4BD1-AFFB-87282A494DDE}" type="pres">
      <dgm:prSet presAssocID="{B3010D6C-E648-4F24-8FE3-5658BC9E1F06}" presName="linNode" presStyleCnt="0"/>
      <dgm:spPr/>
    </dgm:pt>
    <dgm:pt modelId="{9E653960-FB6F-4255-9014-2AC89BDCE423}" type="pres">
      <dgm:prSet presAssocID="{B3010D6C-E648-4F24-8FE3-5658BC9E1F06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FE01AE6-C1D8-4199-9D3E-03FC7534596D}" type="pres">
      <dgm:prSet presAssocID="{B3010D6C-E648-4F24-8FE3-5658BC9E1F06}" presName="descendantText" presStyleLbl="alignAccFollowNode1" presStyleIdx="0" presStyleCnt="6">
        <dgm:presLayoutVars>
          <dgm:bulletEnabled val="1"/>
        </dgm:presLayoutVars>
      </dgm:prSet>
      <dgm:spPr/>
    </dgm:pt>
    <dgm:pt modelId="{6EA02A1A-74A3-4DFD-9DC4-3A95F9C15366}" type="pres">
      <dgm:prSet presAssocID="{A58454AA-5B39-43ED-8D31-5DCD36CDDF22}" presName="sp" presStyleCnt="0"/>
      <dgm:spPr/>
    </dgm:pt>
    <dgm:pt modelId="{DAF66479-EFD2-4CE9-A191-78890268B646}" type="pres">
      <dgm:prSet presAssocID="{23F182C6-0CB9-4A3D-81B0-47A13C2AEF91}" presName="linNode" presStyleCnt="0"/>
      <dgm:spPr/>
    </dgm:pt>
    <dgm:pt modelId="{FCE0FA93-EAF4-434A-9A27-8D3D5954A007}" type="pres">
      <dgm:prSet presAssocID="{23F182C6-0CB9-4A3D-81B0-47A13C2AEF9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83CE026-5E31-4D69-8538-062699794DD4}" type="pres">
      <dgm:prSet presAssocID="{23F182C6-0CB9-4A3D-81B0-47A13C2AEF91}" presName="descendantText" presStyleLbl="alignAccFollowNode1" presStyleIdx="1" presStyleCnt="6">
        <dgm:presLayoutVars>
          <dgm:bulletEnabled val="1"/>
        </dgm:presLayoutVars>
      </dgm:prSet>
      <dgm:spPr/>
    </dgm:pt>
    <dgm:pt modelId="{286A532F-EB6E-4B13-B269-490BE0FB8F89}" type="pres">
      <dgm:prSet presAssocID="{3DCB7262-5C73-41E2-A836-45E65B257732}" presName="sp" presStyleCnt="0"/>
      <dgm:spPr/>
    </dgm:pt>
    <dgm:pt modelId="{B24B1AB3-33FE-4E8E-B732-4FABF227D93F}" type="pres">
      <dgm:prSet presAssocID="{5B1503A5-08DB-49F9-8B2E-78A48F7DCE24}" presName="linNode" presStyleCnt="0"/>
      <dgm:spPr/>
    </dgm:pt>
    <dgm:pt modelId="{63224EB0-D8EB-4AC5-8873-4696B02CAD79}" type="pres">
      <dgm:prSet presAssocID="{5B1503A5-08DB-49F9-8B2E-78A48F7DCE2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4BAED735-9FB6-48E0-8B40-B4295AD5F843}" type="pres">
      <dgm:prSet presAssocID="{5B1503A5-08DB-49F9-8B2E-78A48F7DCE24}" presName="descendantText" presStyleLbl="alignAccFollowNode1" presStyleIdx="2" presStyleCnt="6">
        <dgm:presLayoutVars>
          <dgm:bulletEnabled val="1"/>
        </dgm:presLayoutVars>
      </dgm:prSet>
      <dgm:spPr/>
    </dgm:pt>
    <dgm:pt modelId="{4C80BD1C-A282-4594-BDCB-249956CB1DFD}" type="pres">
      <dgm:prSet presAssocID="{922F150D-7F10-434A-989E-D22D12BEC119}" presName="sp" presStyleCnt="0"/>
      <dgm:spPr/>
    </dgm:pt>
    <dgm:pt modelId="{F48C4381-66AA-4129-866A-4EE44AE4E771}" type="pres">
      <dgm:prSet presAssocID="{463EAB20-1E88-42CD-B4AC-FD20DD356BFC}" presName="linNode" presStyleCnt="0"/>
      <dgm:spPr/>
    </dgm:pt>
    <dgm:pt modelId="{A144CD2C-C918-4EFB-AD6D-0F532F3A8180}" type="pres">
      <dgm:prSet presAssocID="{463EAB20-1E88-42CD-B4AC-FD20DD356BF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59F5396-DC8C-43F1-9FFB-50ACC22F2694}" type="pres">
      <dgm:prSet presAssocID="{463EAB20-1E88-42CD-B4AC-FD20DD356BFC}" presName="descendantText" presStyleLbl="alignAccFollowNode1" presStyleIdx="3" presStyleCnt="6">
        <dgm:presLayoutVars>
          <dgm:bulletEnabled val="1"/>
        </dgm:presLayoutVars>
      </dgm:prSet>
      <dgm:spPr/>
    </dgm:pt>
    <dgm:pt modelId="{D15E12D8-D3F1-491C-AD43-4F16035C2AEB}" type="pres">
      <dgm:prSet presAssocID="{4326F852-06AB-419B-A780-C4076030CD49}" presName="sp" presStyleCnt="0"/>
      <dgm:spPr/>
    </dgm:pt>
    <dgm:pt modelId="{5CD3C316-C2C8-4CDC-9770-776C1968638B}" type="pres">
      <dgm:prSet presAssocID="{EF2BB130-F655-4EB5-86D7-B95CA6F7F3AC}" presName="linNode" presStyleCnt="0"/>
      <dgm:spPr/>
    </dgm:pt>
    <dgm:pt modelId="{848D992A-62E3-41C0-AA67-7BC22A3A8890}" type="pres">
      <dgm:prSet presAssocID="{EF2BB130-F655-4EB5-86D7-B95CA6F7F3A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386F071-2B85-405F-BF04-377BD344F175}" type="pres">
      <dgm:prSet presAssocID="{EF2BB130-F655-4EB5-86D7-B95CA6F7F3AC}" presName="descendantText" presStyleLbl="alignAccFollowNode1" presStyleIdx="4" presStyleCnt="6">
        <dgm:presLayoutVars>
          <dgm:bulletEnabled val="1"/>
        </dgm:presLayoutVars>
      </dgm:prSet>
      <dgm:spPr/>
    </dgm:pt>
    <dgm:pt modelId="{B57F185A-FE87-4FF0-A224-F648F0D40E1D}" type="pres">
      <dgm:prSet presAssocID="{CD0E8EC3-2EEF-432C-A2CD-43999176BE4B}" presName="sp" presStyleCnt="0"/>
      <dgm:spPr/>
    </dgm:pt>
    <dgm:pt modelId="{C3A33998-3A40-46D9-AFBE-E31645A0FB3C}" type="pres">
      <dgm:prSet presAssocID="{39EDFF89-8BC3-4084-BAC0-85BBB9D515D8}" presName="linNode" presStyleCnt="0"/>
      <dgm:spPr/>
    </dgm:pt>
    <dgm:pt modelId="{6A084CD3-C45A-4868-B471-2F1FFCF72667}" type="pres">
      <dgm:prSet presAssocID="{39EDFF89-8BC3-4084-BAC0-85BBB9D515D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5FD14575-600E-48DE-9BD9-50173AF44E4E}" type="pres">
      <dgm:prSet presAssocID="{39EDFF89-8BC3-4084-BAC0-85BBB9D515D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CCA3690C-58CE-4DF7-831E-94665EA158B7}" srcId="{EF2BB130-F655-4EB5-86D7-B95CA6F7F3AC}" destId="{22F1854E-E944-45A2-8673-253357139240}" srcOrd="0" destOrd="0" parTransId="{CE363759-657C-41A6-95FC-CD9BCEA9C11B}" sibTransId="{409B86B9-7741-4A71-A8DA-E5784747B716}"/>
    <dgm:cxn modelId="{D5E9A712-F45A-407D-8FC9-CC19B437F6FC}" type="presOf" srcId="{23F182C6-0CB9-4A3D-81B0-47A13C2AEF91}" destId="{FCE0FA93-EAF4-434A-9A27-8D3D5954A007}" srcOrd="0" destOrd="0" presId="urn:microsoft.com/office/officeart/2005/8/layout/vList5"/>
    <dgm:cxn modelId="{18B74319-14C1-4559-A314-7AADE6581526}" type="presOf" srcId="{6932A55B-7ECC-4AFA-8AE1-0268460F5BCE}" destId="{483CE026-5E31-4D69-8538-062699794DD4}" srcOrd="0" destOrd="2" presId="urn:microsoft.com/office/officeart/2005/8/layout/vList5"/>
    <dgm:cxn modelId="{A1316A1A-FD61-43B6-B42E-A0360599C97C}" type="presOf" srcId="{09AC47D2-3E3B-4C9B-8E88-ABB0FAE0C3BC}" destId="{C59F5396-DC8C-43F1-9FFB-50ACC22F2694}" srcOrd="0" destOrd="0" presId="urn:microsoft.com/office/officeart/2005/8/layout/vList5"/>
    <dgm:cxn modelId="{6D3DFF1C-F733-429D-9B40-AA807C41124D}" srcId="{23F182C6-0CB9-4A3D-81B0-47A13C2AEF91}" destId="{89FB76E2-5F99-40E9-B2AA-440BED667342}" srcOrd="0" destOrd="0" parTransId="{CB5CD3CC-81B2-42D0-84F7-FE252047C990}" sibTransId="{875BAF78-7DF5-4951-B708-9944DB4504DB}"/>
    <dgm:cxn modelId="{20EC0929-A9C2-4557-886E-E0ECE574FFE7}" type="presOf" srcId="{22F1854E-E944-45A2-8673-253357139240}" destId="{6386F071-2B85-405F-BF04-377BD344F175}" srcOrd="0" destOrd="0" presId="urn:microsoft.com/office/officeart/2005/8/layout/vList5"/>
    <dgm:cxn modelId="{4823A62A-B644-4E40-A96C-D8C3D5B8288B}" srcId="{78724B90-DA3C-4FBF-A2EA-4323A2248BCB}" destId="{23F182C6-0CB9-4A3D-81B0-47A13C2AEF91}" srcOrd="1" destOrd="0" parTransId="{2E9DD74A-F34B-45BF-AFB5-EC37CC919EEC}" sibTransId="{3DCB7262-5C73-41E2-A836-45E65B257732}"/>
    <dgm:cxn modelId="{70A0C231-18DA-489C-92EE-03F956BA0F70}" srcId="{39EDFF89-8BC3-4084-BAC0-85BBB9D515D8}" destId="{492BF756-9DF9-4FAD-86AC-D1BBE7059139}" srcOrd="0" destOrd="0" parTransId="{87B5637B-6D26-4D56-8373-6FA1FA799CCF}" sibTransId="{C04B77B6-7F24-4974-81AF-585E505D3056}"/>
    <dgm:cxn modelId="{B144ED35-6B59-4E29-8A6E-79E3D6C727A1}" srcId="{78724B90-DA3C-4FBF-A2EA-4323A2248BCB}" destId="{5B1503A5-08DB-49F9-8B2E-78A48F7DCE24}" srcOrd="2" destOrd="0" parTransId="{FEC2204F-EFF8-4319-932F-2E58F5DB2DEF}" sibTransId="{922F150D-7F10-434A-989E-D22D12BEC119}"/>
    <dgm:cxn modelId="{16FA4441-A137-49A5-AE5C-622BD878ED96}" type="presOf" srcId="{EF2BB130-F655-4EB5-86D7-B95CA6F7F3AC}" destId="{848D992A-62E3-41C0-AA67-7BC22A3A8890}" srcOrd="0" destOrd="0" presId="urn:microsoft.com/office/officeart/2005/8/layout/vList5"/>
    <dgm:cxn modelId="{03889041-54FB-45E5-9EA6-153C6973268C}" type="presOf" srcId="{B3010D6C-E648-4F24-8FE3-5658BC9E1F06}" destId="{9E653960-FB6F-4255-9014-2AC89BDCE423}" srcOrd="0" destOrd="0" presId="urn:microsoft.com/office/officeart/2005/8/layout/vList5"/>
    <dgm:cxn modelId="{65A46567-E5BD-4F38-90C0-AB4DE94D8D32}" type="presOf" srcId="{78724B90-DA3C-4FBF-A2EA-4323A2248BCB}" destId="{F519B363-4A13-4C1D-8970-7432736DD10B}" srcOrd="0" destOrd="0" presId="urn:microsoft.com/office/officeart/2005/8/layout/vList5"/>
    <dgm:cxn modelId="{5CBA416D-1869-43DF-BB08-8DF1E04B5186}" type="presOf" srcId="{B3DD67E1-7DB9-4B3C-899E-AEA729A8CFA1}" destId="{4BAED735-9FB6-48E0-8B40-B4295AD5F843}" srcOrd="0" destOrd="0" presId="urn:microsoft.com/office/officeart/2005/8/layout/vList5"/>
    <dgm:cxn modelId="{8D0AFF51-C454-46D7-A8B6-4883ED87A749}" srcId="{78724B90-DA3C-4FBF-A2EA-4323A2248BCB}" destId="{EF2BB130-F655-4EB5-86D7-B95CA6F7F3AC}" srcOrd="4" destOrd="0" parTransId="{F392ADA9-C410-49BF-A04E-DD9928EE1EB9}" sibTransId="{CD0E8EC3-2EEF-432C-A2CD-43999176BE4B}"/>
    <dgm:cxn modelId="{0E708478-E1B8-4F96-9CC0-9F1D80221889}" srcId="{5B1503A5-08DB-49F9-8B2E-78A48F7DCE24}" destId="{B3DD67E1-7DB9-4B3C-899E-AEA729A8CFA1}" srcOrd="0" destOrd="0" parTransId="{BD65F28E-88A5-4BC7-981E-0D9ECEF457CB}" sibTransId="{5C0CB5E2-CCD4-4D95-B39C-D37C827418AB}"/>
    <dgm:cxn modelId="{5F476B7E-CCBB-4107-A30F-DED54D8A9D24}" srcId="{23F182C6-0CB9-4A3D-81B0-47A13C2AEF91}" destId="{90203D9E-ADE8-466C-AC9A-CE73C95C2994}" srcOrd="3" destOrd="0" parTransId="{369C5607-3869-411E-BEF3-0E0CAACA108D}" sibTransId="{06048C8D-32B8-475B-9B94-338FB3329221}"/>
    <dgm:cxn modelId="{FC97E087-5BB0-4EA4-B41F-EAAEEBC1BC04}" srcId="{78724B90-DA3C-4FBF-A2EA-4323A2248BCB}" destId="{39EDFF89-8BC3-4084-BAC0-85BBB9D515D8}" srcOrd="5" destOrd="0" parTransId="{BF4B752A-85DA-46A9-8409-916559815274}" sibTransId="{1ED6834C-F545-447C-BB28-899B6A65D62E}"/>
    <dgm:cxn modelId="{BE9B1893-A61C-48C7-BEE5-6F88F164F943}" type="presOf" srcId="{492BF756-9DF9-4FAD-86AC-D1BBE7059139}" destId="{5FD14575-600E-48DE-9BD9-50173AF44E4E}" srcOrd="0" destOrd="0" presId="urn:microsoft.com/office/officeart/2005/8/layout/vList5"/>
    <dgm:cxn modelId="{74A0659C-B0A4-440A-B7DE-D7FADC08BA1A}" type="presOf" srcId="{393A63D4-A3B8-4C49-A96E-B80FE930BBAA}" destId="{2FE01AE6-C1D8-4199-9D3E-03FC7534596D}" srcOrd="0" destOrd="1" presId="urn:microsoft.com/office/officeart/2005/8/layout/vList5"/>
    <dgm:cxn modelId="{8E4171A3-0166-4C1B-B355-4D212A9A432C}" srcId="{78724B90-DA3C-4FBF-A2EA-4323A2248BCB}" destId="{463EAB20-1E88-42CD-B4AC-FD20DD356BFC}" srcOrd="3" destOrd="0" parTransId="{082C09DA-191F-4D2C-85DA-45DD431B6574}" sibTransId="{4326F852-06AB-419B-A780-C4076030CD49}"/>
    <dgm:cxn modelId="{C16EEABF-5257-424B-AED0-25D3DB753972}" type="presOf" srcId="{39EDFF89-8BC3-4084-BAC0-85BBB9D515D8}" destId="{6A084CD3-C45A-4868-B471-2F1FFCF72667}" srcOrd="0" destOrd="0" presId="urn:microsoft.com/office/officeart/2005/8/layout/vList5"/>
    <dgm:cxn modelId="{A88D66D1-5EBB-4984-8351-6A93AB13F052}" srcId="{78724B90-DA3C-4FBF-A2EA-4323A2248BCB}" destId="{B3010D6C-E648-4F24-8FE3-5658BC9E1F06}" srcOrd="0" destOrd="0" parTransId="{71B2F577-D7B4-4891-ADBA-2A11F71EA2F1}" sibTransId="{A58454AA-5B39-43ED-8D31-5DCD36CDDF22}"/>
    <dgm:cxn modelId="{4A748BD4-11E8-426E-9C53-A304502E90AE}" type="presOf" srcId="{89FB76E2-5F99-40E9-B2AA-440BED667342}" destId="{483CE026-5E31-4D69-8538-062699794DD4}" srcOrd="0" destOrd="0" presId="urn:microsoft.com/office/officeart/2005/8/layout/vList5"/>
    <dgm:cxn modelId="{B6B254D8-6523-4021-8CD7-ADB3350EBB57}" type="presOf" srcId="{EE839D3F-BCB4-4B91-B7B1-89C6FCE6D888}" destId="{2FE01AE6-C1D8-4199-9D3E-03FC7534596D}" srcOrd="0" destOrd="0" presId="urn:microsoft.com/office/officeart/2005/8/layout/vList5"/>
    <dgm:cxn modelId="{30AA46DE-7B54-4F8E-AB02-3794862D819E}" srcId="{B3010D6C-E648-4F24-8FE3-5658BC9E1F06}" destId="{393A63D4-A3B8-4C49-A96E-B80FE930BBAA}" srcOrd="1" destOrd="0" parTransId="{3C2B636B-026C-4496-91F3-B612D9C7A311}" sibTransId="{AF6A6694-0BE0-4D86-9028-98F47DF3634C}"/>
    <dgm:cxn modelId="{D3E088E2-80A6-4FC8-AC0D-C548E382F184}" type="presOf" srcId="{5B1503A5-08DB-49F9-8B2E-78A48F7DCE24}" destId="{63224EB0-D8EB-4AC5-8873-4696B02CAD79}" srcOrd="0" destOrd="0" presId="urn:microsoft.com/office/officeart/2005/8/layout/vList5"/>
    <dgm:cxn modelId="{25BD9CEC-70E4-4DDA-A9A4-6BF8C31FFE19}" srcId="{463EAB20-1E88-42CD-B4AC-FD20DD356BFC}" destId="{09AC47D2-3E3B-4C9B-8E88-ABB0FAE0C3BC}" srcOrd="0" destOrd="0" parTransId="{1BBE5513-FB64-4ADB-B7CF-72E663107029}" sibTransId="{3AD85EC9-3DC7-41C0-A625-66C1864B8BD6}"/>
    <dgm:cxn modelId="{6A04D6EC-BC62-471F-82F8-EE5186310427}" type="presOf" srcId="{90203D9E-ADE8-466C-AC9A-CE73C95C2994}" destId="{483CE026-5E31-4D69-8538-062699794DD4}" srcOrd="0" destOrd="3" presId="urn:microsoft.com/office/officeart/2005/8/layout/vList5"/>
    <dgm:cxn modelId="{3E06C4ED-FCD7-4C29-A91D-7CBB737B2F50}" srcId="{23F182C6-0CB9-4A3D-81B0-47A13C2AEF91}" destId="{3F304834-5FD5-460B-8C21-5ADE64CD4354}" srcOrd="1" destOrd="0" parTransId="{7C39E665-EA1D-4858-8A29-73F2441FAE78}" sibTransId="{08A453B1-DBAC-42FE-A8BA-C1590ACDF33A}"/>
    <dgm:cxn modelId="{2AE1BBF3-0A55-45F4-A062-D68D726C46DE}" srcId="{23F182C6-0CB9-4A3D-81B0-47A13C2AEF91}" destId="{6932A55B-7ECC-4AFA-8AE1-0268460F5BCE}" srcOrd="2" destOrd="0" parTransId="{67BE922B-75A0-4621-B070-04A8E7D8719D}" sibTransId="{498637BF-8CBB-4041-9366-FFB5861ECA48}"/>
    <dgm:cxn modelId="{E2AF46F4-BF6C-4865-8705-EAB342AB6CBA}" type="presOf" srcId="{3F304834-5FD5-460B-8C21-5ADE64CD4354}" destId="{483CE026-5E31-4D69-8538-062699794DD4}" srcOrd="0" destOrd="1" presId="urn:microsoft.com/office/officeart/2005/8/layout/vList5"/>
    <dgm:cxn modelId="{93C63BFD-0D1C-47DE-A41B-A8AF250FB29A}" type="presOf" srcId="{463EAB20-1E88-42CD-B4AC-FD20DD356BFC}" destId="{A144CD2C-C918-4EFB-AD6D-0F532F3A8180}" srcOrd="0" destOrd="0" presId="urn:microsoft.com/office/officeart/2005/8/layout/vList5"/>
    <dgm:cxn modelId="{6E4227FE-AB9A-4E74-A21D-FC037397DEFA}" srcId="{B3010D6C-E648-4F24-8FE3-5658BC9E1F06}" destId="{EE839D3F-BCB4-4B91-B7B1-89C6FCE6D888}" srcOrd="0" destOrd="0" parTransId="{4F431D35-1A8B-4601-B7E0-224F2BCC82A7}" sibTransId="{C471ABD5-0B4D-42E7-AA15-CCC72CC110EA}"/>
    <dgm:cxn modelId="{8FBB3EFF-58C8-4FDD-9099-C50EA73C2F11}" type="presParOf" srcId="{F519B363-4A13-4C1D-8970-7432736DD10B}" destId="{AD5DE35B-B58E-4BD1-AFFB-87282A494DDE}" srcOrd="0" destOrd="0" presId="urn:microsoft.com/office/officeart/2005/8/layout/vList5"/>
    <dgm:cxn modelId="{C441DBA9-25E8-48D2-988C-AF8E7DC1943F}" type="presParOf" srcId="{AD5DE35B-B58E-4BD1-AFFB-87282A494DDE}" destId="{9E653960-FB6F-4255-9014-2AC89BDCE423}" srcOrd="0" destOrd="0" presId="urn:microsoft.com/office/officeart/2005/8/layout/vList5"/>
    <dgm:cxn modelId="{656617FC-14A3-4F15-946A-CD903E70F038}" type="presParOf" srcId="{AD5DE35B-B58E-4BD1-AFFB-87282A494DDE}" destId="{2FE01AE6-C1D8-4199-9D3E-03FC7534596D}" srcOrd="1" destOrd="0" presId="urn:microsoft.com/office/officeart/2005/8/layout/vList5"/>
    <dgm:cxn modelId="{FE439509-3B1D-4B95-B616-3AF8FA3E3F38}" type="presParOf" srcId="{F519B363-4A13-4C1D-8970-7432736DD10B}" destId="{6EA02A1A-74A3-4DFD-9DC4-3A95F9C15366}" srcOrd="1" destOrd="0" presId="urn:microsoft.com/office/officeart/2005/8/layout/vList5"/>
    <dgm:cxn modelId="{735E0C5E-870A-4FD7-A16F-02C606B4FFA5}" type="presParOf" srcId="{F519B363-4A13-4C1D-8970-7432736DD10B}" destId="{DAF66479-EFD2-4CE9-A191-78890268B646}" srcOrd="2" destOrd="0" presId="urn:microsoft.com/office/officeart/2005/8/layout/vList5"/>
    <dgm:cxn modelId="{5AEC9B2E-2951-4A57-833D-2A8F74B5350E}" type="presParOf" srcId="{DAF66479-EFD2-4CE9-A191-78890268B646}" destId="{FCE0FA93-EAF4-434A-9A27-8D3D5954A007}" srcOrd="0" destOrd="0" presId="urn:microsoft.com/office/officeart/2005/8/layout/vList5"/>
    <dgm:cxn modelId="{1FE64F55-1CE9-47DF-9B44-8BEC3A71C479}" type="presParOf" srcId="{DAF66479-EFD2-4CE9-A191-78890268B646}" destId="{483CE026-5E31-4D69-8538-062699794DD4}" srcOrd="1" destOrd="0" presId="urn:microsoft.com/office/officeart/2005/8/layout/vList5"/>
    <dgm:cxn modelId="{0E4A37E5-C7EC-4A05-8734-AF55F3AB0BF9}" type="presParOf" srcId="{F519B363-4A13-4C1D-8970-7432736DD10B}" destId="{286A532F-EB6E-4B13-B269-490BE0FB8F89}" srcOrd="3" destOrd="0" presId="urn:microsoft.com/office/officeart/2005/8/layout/vList5"/>
    <dgm:cxn modelId="{08B1E7E5-5388-479A-AE63-BC134B25487A}" type="presParOf" srcId="{F519B363-4A13-4C1D-8970-7432736DD10B}" destId="{B24B1AB3-33FE-4E8E-B732-4FABF227D93F}" srcOrd="4" destOrd="0" presId="urn:microsoft.com/office/officeart/2005/8/layout/vList5"/>
    <dgm:cxn modelId="{E812A14D-4C06-4579-818F-D4CF8EB2B6D7}" type="presParOf" srcId="{B24B1AB3-33FE-4E8E-B732-4FABF227D93F}" destId="{63224EB0-D8EB-4AC5-8873-4696B02CAD79}" srcOrd="0" destOrd="0" presId="urn:microsoft.com/office/officeart/2005/8/layout/vList5"/>
    <dgm:cxn modelId="{5742EAED-9895-4C3C-894D-8D11443CA730}" type="presParOf" srcId="{B24B1AB3-33FE-4E8E-B732-4FABF227D93F}" destId="{4BAED735-9FB6-48E0-8B40-B4295AD5F843}" srcOrd="1" destOrd="0" presId="urn:microsoft.com/office/officeart/2005/8/layout/vList5"/>
    <dgm:cxn modelId="{C6D393CE-6E16-4AC6-9928-64545084A423}" type="presParOf" srcId="{F519B363-4A13-4C1D-8970-7432736DD10B}" destId="{4C80BD1C-A282-4594-BDCB-249956CB1DFD}" srcOrd="5" destOrd="0" presId="urn:microsoft.com/office/officeart/2005/8/layout/vList5"/>
    <dgm:cxn modelId="{0E024269-33E9-45B1-B078-E400D74B5E66}" type="presParOf" srcId="{F519B363-4A13-4C1D-8970-7432736DD10B}" destId="{F48C4381-66AA-4129-866A-4EE44AE4E771}" srcOrd="6" destOrd="0" presId="urn:microsoft.com/office/officeart/2005/8/layout/vList5"/>
    <dgm:cxn modelId="{41373A75-5DDC-4EDA-9B0B-41B4725CD718}" type="presParOf" srcId="{F48C4381-66AA-4129-866A-4EE44AE4E771}" destId="{A144CD2C-C918-4EFB-AD6D-0F532F3A8180}" srcOrd="0" destOrd="0" presId="urn:microsoft.com/office/officeart/2005/8/layout/vList5"/>
    <dgm:cxn modelId="{B5EDCB76-A0F5-4F62-A1E7-EDEA3B841D0B}" type="presParOf" srcId="{F48C4381-66AA-4129-866A-4EE44AE4E771}" destId="{C59F5396-DC8C-43F1-9FFB-50ACC22F2694}" srcOrd="1" destOrd="0" presId="urn:microsoft.com/office/officeart/2005/8/layout/vList5"/>
    <dgm:cxn modelId="{7B53F5C6-DFAD-4534-9BC4-C13D587BC43E}" type="presParOf" srcId="{F519B363-4A13-4C1D-8970-7432736DD10B}" destId="{D15E12D8-D3F1-491C-AD43-4F16035C2AEB}" srcOrd="7" destOrd="0" presId="urn:microsoft.com/office/officeart/2005/8/layout/vList5"/>
    <dgm:cxn modelId="{7A654C15-49E3-46A0-80D7-31672190F207}" type="presParOf" srcId="{F519B363-4A13-4C1D-8970-7432736DD10B}" destId="{5CD3C316-C2C8-4CDC-9770-776C1968638B}" srcOrd="8" destOrd="0" presId="urn:microsoft.com/office/officeart/2005/8/layout/vList5"/>
    <dgm:cxn modelId="{4DD8364A-2400-4DE0-9499-68A53D2C9178}" type="presParOf" srcId="{5CD3C316-C2C8-4CDC-9770-776C1968638B}" destId="{848D992A-62E3-41C0-AA67-7BC22A3A8890}" srcOrd="0" destOrd="0" presId="urn:microsoft.com/office/officeart/2005/8/layout/vList5"/>
    <dgm:cxn modelId="{0CE490FB-7CEE-410B-BA1A-AD90DEBF2B84}" type="presParOf" srcId="{5CD3C316-C2C8-4CDC-9770-776C1968638B}" destId="{6386F071-2B85-405F-BF04-377BD344F175}" srcOrd="1" destOrd="0" presId="urn:microsoft.com/office/officeart/2005/8/layout/vList5"/>
    <dgm:cxn modelId="{2AD1AAEC-B47F-49BE-AE29-27B25A1B6A3C}" type="presParOf" srcId="{F519B363-4A13-4C1D-8970-7432736DD10B}" destId="{B57F185A-FE87-4FF0-A224-F648F0D40E1D}" srcOrd="9" destOrd="0" presId="urn:microsoft.com/office/officeart/2005/8/layout/vList5"/>
    <dgm:cxn modelId="{B881BB48-E329-4313-AB33-6FF6565EE866}" type="presParOf" srcId="{F519B363-4A13-4C1D-8970-7432736DD10B}" destId="{C3A33998-3A40-46D9-AFBE-E31645A0FB3C}" srcOrd="10" destOrd="0" presId="urn:microsoft.com/office/officeart/2005/8/layout/vList5"/>
    <dgm:cxn modelId="{BDD9942C-A9F6-4B49-A664-3E66F9D50C60}" type="presParOf" srcId="{C3A33998-3A40-46D9-AFBE-E31645A0FB3C}" destId="{6A084CD3-C45A-4868-B471-2F1FFCF72667}" srcOrd="0" destOrd="0" presId="urn:microsoft.com/office/officeart/2005/8/layout/vList5"/>
    <dgm:cxn modelId="{2FA3F807-F427-44DC-98F6-699BFEB0B131}" type="presParOf" srcId="{C3A33998-3A40-46D9-AFBE-E31645A0FB3C}" destId="{5FD14575-600E-48DE-9BD9-50173AF44E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1AE6-C1D8-4199-9D3E-03FC7534596D}">
      <dsp:nvSpPr>
        <dsp:cNvPr id="0" name=""/>
        <dsp:cNvSpPr/>
      </dsp:nvSpPr>
      <dsp:spPr>
        <a:xfrm rot="5400000">
          <a:off x="5371760" y="-2044280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Saliva Samples</a:t>
          </a:r>
          <a:endParaRPr lang="es-419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Phenotypes collected</a:t>
          </a:r>
          <a:endParaRPr lang="es-419" sz="2500" kern="1200" dirty="0"/>
        </a:p>
      </dsp:txBody>
      <dsp:txXfrm rot="-5400000">
        <a:off x="3170561" y="217165"/>
        <a:ext cx="5576308" cy="1113663"/>
      </dsp:txXfrm>
    </dsp:sp>
    <dsp:sp modelId="{9E653960-FB6F-4255-9014-2AC89BDCE423}">
      <dsp:nvSpPr>
        <dsp:cNvPr id="0" name=""/>
        <dsp:cNvSpPr/>
      </dsp:nvSpPr>
      <dsp:spPr>
        <a:xfrm>
          <a:off x="0" y="2649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Collection</a:t>
          </a:r>
          <a:endParaRPr lang="es-419" sz="2500" kern="1200" dirty="0"/>
        </a:p>
      </dsp:txBody>
      <dsp:txXfrm>
        <a:off x="75308" y="77957"/>
        <a:ext cx="3019945" cy="1392078"/>
      </dsp:txXfrm>
    </dsp:sp>
    <dsp:sp modelId="{483CE026-5E31-4D69-8538-062699794DD4}">
      <dsp:nvSpPr>
        <dsp:cNvPr id="0" name=""/>
        <dsp:cNvSpPr/>
      </dsp:nvSpPr>
      <dsp:spPr>
        <a:xfrm rot="5400000">
          <a:off x="5371760" y="-424450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Sterile Water-60uL</a:t>
          </a:r>
          <a:endParaRPr lang="es-419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Primer Mix-5uL</a:t>
          </a:r>
          <a:endParaRPr lang="es-419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Human Saliva-5uL</a:t>
          </a:r>
          <a:endParaRPr lang="es-419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PCR Master Mix-25uL</a:t>
          </a:r>
          <a:endParaRPr lang="es-419" sz="2500" kern="1200" dirty="0"/>
        </a:p>
      </dsp:txBody>
      <dsp:txXfrm rot="-5400000">
        <a:off x="3170561" y="1836995"/>
        <a:ext cx="5576308" cy="1113663"/>
      </dsp:txXfrm>
    </dsp:sp>
    <dsp:sp modelId="{FCE0FA93-EAF4-434A-9A27-8D3D5954A007}">
      <dsp:nvSpPr>
        <dsp:cNvPr id="0" name=""/>
        <dsp:cNvSpPr/>
      </dsp:nvSpPr>
      <dsp:spPr>
        <a:xfrm>
          <a:off x="0" y="1622479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Amplification using Polymerase Chain Reaction</a:t>
          </a:r>
          <a:endParaRPr lang="es-419" sz="2000" kern="1200" dirty="0"/>
        </a:p>
      </dsp:txBody>
      <dsp:txXfrm>
        <a:off x="75308" y="1697787"/>
        <a:ext cx="3019945" cy="1392078"/>
      </dsp:txXfrm>
    </dsp:sp>
    <dsp:sp modelId="{4BAED735-9FB6-48E0-8B40-B4295AD5F843}">
      <dsp:nvSpPr>
        <dsp:cNvPr id="0" name=""/>
        <dsp:cNvSpPr/>
      </dsp:nvSpPr>
      <dsp:spPr>
        <a:xfrm rot="5400000">
          <a:off x="5371760" y="1195379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Agarose Gel ran at 120V for 20 minutes.</a:t>
          </a:r>
          <a:endParaRPr lang="es-419" sz="2500" kern="1200" dirty="0"/>
        </a:p>
      </dsp:txBody>
      <dsp:txXfrm rot="-5400000">
        <a:off x="3170561" y="3456824"/>
        <a:ext cx="5576308" cy="1113663"/>
      </dsp:txXfrm>
    </dsp:sp>
    <dsp:sp modelId="{63224EB0-D8EB-4AC5-8873-4696B02CAD79}">
      <dsp:nvSpPr>
        <dsp:cNvPr id="0" name=""/>
        <dsp:cNvSpPr/>
      </dsp:nvSpPr>
      <dsp:spPr>
        <a:xfrm>
          <a:off x="0" y="3242308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Gel Electrophoresis</a:t>
          </a:r>
          <a:endParaRPr lang="es-419" sz="2500" kern="1200" dirty="0"/>
        </a:p>
      </dsp:txBody>
      <dsp:txXfrm>
        <a:off x="75308" y="3317616"/>
        <a:ext cx="3019945" cy="1392078"/>
      </dsp:txXfrm>
    </dsp:sp>
    <dsp:sp modelId="{C59F5396-DC8C-43F1-9FFB-50ACC22F2694}">
      <dsp:nvSpPr>
        <dsp:cNvPr id="0" name=""/>
        <dsp:cNvSpPr/>
      </dsp:nvSpPr>
      <dsp:spPr>
        <a:xfrm rot="5400000">
          <a:off x="5371760" y="2815208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Gene Jet Kit</a:t>
          </a:r>
          <a:endParaRPr lang="es-419" sz="2500" kern="1200" dirty="0"/>
        </a:p>
      </dsp:txBody>
      <dsp:txXfrm rot="-5400000">
        <a:off x="3170561" y="5076653"/>
        <a:ext cx="5576308" cy="1113663"/>
      </dsp:txXfrm>
    </dsp:sp>
    <dsp:sp modelId="{A144CD2C-C918-4EFB-AD6D-0F532F3A8180}">
      <dsp:nvSpPr>
        <dsp:cNvPr id="0" name=""/>
        <dsp:cNvSpPr/>
      </dsp:nvSpPr>
      <dsp:spPr>
        <a:xfrm>
          <a:off x="0" y="4862138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DNA Purification</a:t>
          </a:r>
          <a:endParaRPr lang="es-419" sz="2500" kern="1200" dirty="0"/>
        </a:p>
      </dsp:txBody>
      <dsp:txXfrm>
        <a:off x="75308" y="4937446"/>
        <a:ext cx="3019945" cy="1392078"/>
      </dsp:txXfrm>
    </dsp:sp>
    <dsp:sp modelId="{6386F071-2B85-405F-BF04-377BD344F175}">
      <dsp:nvSpPr>
        <dsp:cNvPr id="0" name=""/>
        <dsp:cNvSpPr/>
      </dsp:nvSpPr>
      <dsp:spPr>
        <a:xfrm rot="5400000">
          <a:off x="5371760" y="4435038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Using 100uL of Binding Buffer</a:t>
          </a:r>
          <a:endParaRPr lang="es-419" sz="2500" kern="1200" dirty="0"/>
        </a:p>
      </dsp:txBody>
      <dsp:txXfrm rot="-5400000">
        <a:off x="3170561" y="6696483"/>
        <a:ext cx="5576308" cy="1113663"/>
      </dsp:txXfrm>
    </dsp:sp>
    <dsp:sp modelId="{848D992A-62E3-41C0-AA67-7BC22A3A8890}">
      <dsp:nvSpPr>
        <dsp:cNvPr id="0" name=""/>
        <dsp:cNvSpPr/>
      </dsp:nvSpPr>
      <dsp:spPr>
        <a:xfrm>
          <a:off x="0" y="6481967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Sanger Sequencing</a:t>
          </a:r>
          <a:endParaRPr lang="es-419" sz="2500" kern="1200" dirty="0"/>
        </a:p>
      </dsp:txBody>
      <dsp:txXfrm>
        <a:off x="75308" y="6557275"/>
        <a:ext cx="3019945" cy="1392078"/>
      </dsp:txXfrm>
    </dsp:sp>
    <dsp:sp modelId="{5FD14575-600E-48DE-9BD9-50173AF44E4E}">
      <dsp:nvSpPr>
        <dsp:cNvPr id="0" name=""/>
        <dsp:cNvSpPr/>
      </dsp:nvSpPr>
      <dsp:spPr>
        <a:xfrm rot="5400000">
          <a:off x="5371760" y="6054867"/>
          <a:ext cx="1234155" cy="5636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Used </a:t>
          </a:r>
          <a:r>
            <a:rPr lang="en-US" sz="2500" kern="1200" dirty="0" err="1"/>
            <a:t>SnapGene</a:t>
          </a:r>
          <a:r>
            <a:rPr lang="en-US" sz="2500" kern="1200" dirty="0"/>
            <a:t> viewer</a:t>
          </a:r>
          <a:endParaRPr lang="es-419" sz="2500" kern="1200" dirty="0"/>
        </a:p>
      </dsp:txBody>
      <dsp:txXfrm rot="-5400000">
        <a:off x="3170561" y="8316312"/>
        <a:ext cx="5576308" cy="1113663"/>
      </dsp:txXfrm>
    </dsp:sp>
    <dsp:sp modelId="{6A084CD3-C45A-4868-B471-2F1FFCF72667}">
      <dsp:nvSpPr>
        <dsp:cNvPr id="0" name=""/>
        <dsp:cNvSpPr/>
      </dsp:nvSpPr>
      <dsp:spPr>
        <a:xfrm>
          <a:off x="0" y="8101797"/>
          <a:ext cx="3170561" cy="154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Chromatographs</a:t>
          </a:r>
          <a:endParaRPr lang="es-419" sz="2500" kern="1200" dirty="0"/>
        </a:p>
      </dsp:txBody>
      <dsp:txXfrm>
        <a:off x="75308" y="8177105"/>
        <a:ext cx="3019945" cy="139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25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1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3277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268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7765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15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326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0017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365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323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1681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3045-8F88-493A-A336-1DF45D01737D}" type="datetimeFigureOut">
              <a:rPr lang="es-419" smtClean="0"/>
              <a:t>14/4/2020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FFE4-1EA0-47C3-8EBE-04AC9D706EF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914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.emf"/><Relationship Id="rId5" Type="http://schemas.openxmlformats.org/officeDocument/2006/relationships/diagramLayout" Target="../diagrams/layout1.xml"/><Relationship Id="rId10" Type="http://schemas.openxmlformats.org/officeDocument/2006/relationships/package" Target="../embeddings/Microsoft_Excel_Worksheet.xlsx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84AD63-65BF-411D-AF5B-FDEA996AFF18}"/>
              </a:ext>
            </a:extLst>
          </p:cNvPr>
          <p:cNvSpPr txBox="1"/>
          <p:nvPr/>
        </p:nvSpPr>
        <p:spPr>
          <a:xfrm>
            <a:off x="962526" y="352927"/>
            <a:ext cx="2555507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Curly Hair Trait: Homozygous or Heterozygous</a:t>
            </a:r>
          </a:p>
          <a:p>
            <a:pPr algn="ctr"/>
            <a:r>
              <a:rPr lang="en-US" sz="4800" dirty="0"/>
              <a:t>Kaysi Bing</a:t>
            </a:r>
          </a:p>
          <a:p>
            <a:pPr algn="ctr"/>
            <a:r>
              <a:rPr lang="en-US" sz="4800" dirty="0"/>
              <a:t>BIO 250, Longwood University</a:t>
            </a:r>
            <a:endParaRPr lang="es-419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D424-7581-4D33-87B3-9CDF4EDABB31}"/>
              </a:ext>
            </a:extLst>
          </p:cNvPr>
          <p:cNvSpPr txBox="1"/>
          <p:nvPr/>
        </p:nvSpPr>
        <p:spPr>
          <a:xfrm>
            <a:off x="962526" y="3416968"/>
            <a:ext cx="9336506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40" dirty="0"/>
              <a:t>Background</a:t>
            </a:r>
            <a:endParaRPr lang="es-419" sz="454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81635-C0FE-43EF-90F8-371A0B1191C2}"/>
              </a:ext>
            </a:extLst>
          </p:cNvPr>
          <p:cNvSpPr txBox="1"/>
          <p:nvPr/>
        </p:nvSpPr>
        <p:spPr>
          <a:xfrm>
            <a:off x="12609095" y="3416968"/>
            <a:ext cx="13042231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50" dirty="0"/>
              <a:t>Results</a:t>
            </a:r>
            <a:endParaRPr lang="es-419" sz="45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565AE-54C8-4C7B-A524-D3520C0A7206}"/>
              </a:ext>
            </a:extLst>
          </p:cNvPr>
          <p:cNvSpPr txBox="1"/>
          <p:nvPr/>
        </p:nvSpPr>
        <p:spPr>
          <a:xfrm>
            <a:off x="962524" y="18380381"/>
            <a:ext cx="9336506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50" dirty="0"/>
              <a:t>Specific Aim</a:t>
            </a:r>
            <a:endParaRPr lang="es-419" sz="45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3080A-FCD1-4766-A98E-AFD975411BAB}"/>
              </a:ext>
            </a:extLst>
          </p:cNvPr>
          <p:cNvSpPr txBox="1"/>
          <p:nvPr/>
        </p:nvSpPr>
        <p:spPr>
          <a:xfrm>
            <a:off x="962526" y="24736926"/>
            <a:ext cx="10347158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50" dirty="0"/>
              <a:t>Methods</a:t>
            </a:r>
            <a:endParaRPr lang="es-419" sz="45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79ADF-E1B2-4CE2-B873-4208DF90C17E}"/>
              </a:ext>
            </a:extLst>
          </p:cNvPr>
          <p:cNvSpPr txBox="1"/>
          <p:nvPr/>
        </p:nvSpPr>
        <p:spPr>
          <a:xfrm>
            <a:off x="13860379" y="20987400"/>
            <a:ext cx="12272210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50" dirty="0"/>
              <a:t>Conclusion</a:t>
            </a:r>
            <a:endParaRPr lang="es-419" sz="45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ED359-2167-4C69-98E3-41870B2A828E}"/>
              </a:ext>
            </a:extLst>
          </p:cNvPr>
          <p:cNvSpPr txBox="1"/>
          <p:nvPr/>
        </p:nvSpPr>
        <p:spPr>
          <a:xfrm>
            <a:off x="13716000" y="27466631"/>
            <a:ext cx="11935326" cy="79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50" dirty="0"/>
              <a:t>References</a:t>
            </a:r>
            <a:endParaRPr lang="es-419" sz="45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1E5BB-D151-49FC-A196-ADE34198F688}"/>
              </a:ext>
            </a:extLst>
          </p:cNvPr>
          <p:cNvSpPr txBox="1"/>
          <p:nvPr/>
        </p:nvSpPr>
        <p:spPr>
          <a:xfrm>
            <a:off x="962526" y="4812632"/>
            <a:ext cx="93365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Nucleotide Polymorphism (SNP) are known to be single pair mutations in DNA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SNP sequences are associated with traits and some diseases that effect humans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completed a study using the SNP rs17646946 to determine if the Europeans inherited the Trichohyalin gene (</a:t>
            </a:r>
            <a:r>
              <a:rPr lang="en-US" sz="3600" dirty="0" err="1"/>
              <a:t>Medland</a:t>
            </a:r>
            <a:r>
              <a:rPr lang="en-US" sz="3600" dirty="0"/>
              <a:t>, Sarah 2009 ).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SNPs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Homogeneity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lang="es-419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/>
              <a:t>Shastry</a:t>
            </a:r>
            <a:r>
              <a:rPr lang="en-US" sz="3600" dirty="0"/>
              <a:t>, </a:t>
            </a:r>
            <a:r>
              <a:rPr lang="en-US" sz="3600" dirty="0" err="1"/>
              <a:t>Barkur</a:t>
            </a:r>
            <a:r>
              <a:rPr lang="en-US" sz="3600" dirty="0"/>
              <a:t> 2002)</a:t>
            </a:r>
            <a:endParaRPr lang="es-419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C9024-7FCC-45F2-954C-9C3F956B9727}"/>
              </a:ext>
            </a:extLst>
          </p:cNvPr>
          <p:cNvSpPr txBox="1"/>
          <p:nvPr/>
        </p:nvSpPr>
        <p:spPr>
          <a:xfrm>
            <a:off x="962526" y="19563492"/>
            <a:ext cx="9336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Research Aim: To connect the SNP rs17646946 AG genotype and curly hair</a:t>
            </a:r>
          </a:p>
          <a:p>
            <a:endParaRPr lang="en-US" sz="4400" dirty="0"/>
          </a:p>
          <a:p>
            <a:r>
              <a:rPr lang="en-US" sz="4400" dirty="0"/>
              <a:t>Hypothesis: People expressing a GG genotype at the SNP rs17646946 are most likely to have the curly hair trait</a:t>
            </a:r>
            <a:endParaRPr lang="es-419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5F5A-00E0-4F42-84D0-00BDA4D2EB88}"/>
              </a:ext>
            </a:extLst>
          </p:cNvPr>
          <p:cNvSpPr txBox="1"/>
          <p:nvPr/>
        </p:nvSpPr>
        <p:spPr>
          <a:xfrm>
            <a:off x="13475369" y="28569081"/>
            <a:ext cx="130422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Medland</a:t>
            </a:r>
            <a:r>
              <a:rPr lang="en-US" sz="4000" dirty="0"/>
              <a:t>, Sarah E., et al. "Common variants in the trichohyalin gene are associated with straight hair in Europeans." </a:t>
            </a:r>
            <a:r>
              <a:rPr lang="en-US" sz="4000" i="1" dirty="0"/>
              <a:t>The American Journal of Human Genetics</a:t>
            </a:r>
            <a:r>
              <a:rPr lang="en-US" sz="4000" dirty="0"/>
              <a:t> 85.5 (2009): 750-755.</a:t>
            </a:r>
          </a:p>
          <a:p>
            <a:endParaRPr lang="en-US" sz="4000" dirty="0"/>
          </a:p>
          <a:p>
            <a:r>
              <a:rPr lang="en-US" sz="4000" dirty="0" err="1"/>
              <a:t>Shastry</a:t>
            </a:r>
            <a:r>
              <a:rPr lang="en-US" sz="4000" dirty="0"/>
              <a:t>, </a:t>
            </a:r>
            <a:r>
              <a:rPr lang="en-US" sz="4000" dirty="0" err="1"/>
              <a:t>Barkur</a:t>
            </a:r>
            <a:r>
              <a:rPr lang="en-US" sz="4000" dirty="0"/>
              <a:t> S. "SNP alleles in human disease and evolution." </a:t>
            </a:r>
            <a:r>
              <a:rPr lang="en-US" sz="4000" i="1" dirty="0"/>
              <a:t>Journal of human genetics</a:t>
            </a:r>
            <a:r>
              <a:rPr lang="en-US" sz="4000" dirty="0"/>
              <a:t> 47.11 (2002): 0561-0566.</a:t>
            </a:r>
          </a:p>
          <a:p>
            <a:endParaRPr lang="en-US" sz="4000" dirty="0"/>
          </a:p>
          <a:p>
            <a:r>
              <a:rPr lang="en-US" sz="4000" dirty="0"/>
              <a:t>Drexler, H. G., W. G. Dirks, and R. A. F. MacLeod. "False human hematopoietic cell lines: cross-contaminations and misinterpretations." </a:t>
            </a:r>
            <a:r>
              <a:rPr lang="en-US" sz="4000" i="1" dirty="0"/>
              <a:t>Leukemia</a:t>
            </a:r>
            <a:r>
              <a:rPr lang="en-US" sz="4000" dirty="0"/>
              <a:t> 13.10 (1999): 1601-1607.</a:t>
            </a:r>
            <a:endParaRPr lang="es-419" sz="4000" dirty="0"/>
          </a:p>
        </p:txBody>
      </p:sp>
      <p:pic>
        <p:nvPicPr>
          <p:cNvPr id="1026" name="Picture 2" descr="Single-nucleotide polymorphism - Wikipedia">
            <a:extLst>
              <a:ext uri="{FF2B5EF4-FFF2-40B4-BE49-F238E27FC236}">
                <a16:creationId xmlns:a16="http://schemas.microsoft.com/office/drawing/2014/main" id="{B7A2CFE2-EB82-4C26-9259-CBA9E6CA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1" y="11603961"/>
            <a:ext cx="7982953" cy="34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D800DA-1669-48AD-9D2F-E696000967C4}"/>
              </a:ext>
            </a:extLst>
          </p:cNvPr>
          <p:cNvSpPr txBox="1"/>
          <p:nvPr/>
        </p:nvSpPr>
        <p:spPr>
          <a:xfrm>
            <a:off x="1639302" y="15748386"/>
            <a:ext cx="798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1- This picture represents a Single Nucleotide Polymorphism.</a:t>
            </a:r>
            <a:endParaRPr lang="es-419" sz="3600" b="1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238735C-37CF-4DB6-8EF6-BA5600ABC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20494"/>
              </p:ext>
            </p:extLst>
          </p:nvPr>
        </p:nvGraphicFramePr>
        <p:xfrm>
          <a:off x="1732547" y="26143027"/>
          <a:ext cx="8807116" cy="964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9192751-3005-4BAB-A0F5-5E40786092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7872" r="11096" b="42842"/>
          <a:stretch/>
        </p:blipFill>
        <p:spPr>
          <a:xfrm>
            <a:off x="12380495" y="15511801"/>
            <a:ext cx="10189029" cy="2873828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4CFEE08A-591F-4E22-854A-F0595020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9095" y="12297722"/>
            <a:ext cx="41505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4435F53-691A-40A2-8215-FD027AB99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2481"/>
              </p:ext>
            </p:extLst>
          </p:nvPr>
        </p:nvGraphicFramePr>
        <p:xfrm>
          <a:off x="18781297" y="12114693"/>
          <a:ext cx="8650703" cy="13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10" imgW="4276659" imgH="581047" progId="Excel.Sheet.12">
                  <p:embed/>
                </p:oleObj>
              </mc:Choice>
              <mc:Fallback>
                <p:oleObj name="Worksheet" r:id="rId10" imgW="4276659" imgH="581047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1297" y="12114693"/>
                        <a:ext cx="8650703" cy="137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5FB08C69-929E-47E6-86CB-1C9F73D05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98011" y="4606220"/>
            <a:ext cx="7405008" cy="64884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B3BA37B-61EB-43CC-B603-CC40A9EDDD44}"/>
              </a:ext>
            </a:extLst>
          </p:cNvPr>
          <p:cNvSpPr txBox="1"/>
          <p:nvPr/>
        </p:nvSpPr>
        <p:spPr>
          <a:xfrm>
            <a:off x="13128171" y="10931365"/>
            <a:ext cx="565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2- </a:t>
            </a:r>
            <a:r>
              <a:rPr lang="en-US" sz="2400" dirty="0"/>
              <a:t>This is the gel electrophoresis results from the DNA samples. The Base Pair ladder is to the left for reference.</a:t>
            </a:r>
            <a:endParaRPr lang="es-419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ACED08-E2DD-447F-A61D-3317C8FD80AA}"/>
              </a:ext>
            </a:extLst>
          </p:cNvPr>
          <p:cNvSpPr txBox="1"/>
          <p:nvPr/>
        </p:nvSpPr>
        <p:spPr>
          <a:xfrm>
            <a:off x="18781298" y="13489618"/>
            <a:ext cx="773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Table 1- </a:t>
            </a:r>
            <a:r>
              <a:rPr lang="en-US" sz="2400" dirty="0"/>
              <a:t>This table represents the sample information of the subject. It includes the A280 results from the nanodrop.</a:t>
            </a:r>
            <a:endParaRPr lang="es-419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B9E15B-2D6C-47F4-955F-C2E1A9566F0B}"/>
              </a:ext>
            </a:extLst>
          </p:cNvPr>
          <p:cNvSpPr txBox="1"/>
          <p:nvPr/>
        </p:nvSpPr>
        <p:spPr>
          <a:xfrm>
            <a:off x="12609095" y="18545042"/>
            <a:ext cx="799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3- </a:t>
            </a:r>
            <a:r>
              <a:rPr lang="en-US" sz="2400" dirty="0"/>
              <a:t>This is the Chromatograph from samples 5b and 6b.</a:t>
            </a:r>
            <a:endParaRPr lang="es-419" sz="2400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24C62FC-4583-4A07-A95F-C44FDBBE9BF2}"/>
              </a:ext>
            </a:extLst>
          </p:cNvPr>
          <p:cNvSpPr txBox="1"/>
          <p:nvPr/>
        </p:nvSpPr>
        <p:spPr>
          <a:xfrm>
            <a:off x="13860379" y="21905815"/>
            <a:ext cx="111653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The results proved that the hypothesis was correct where people expressing the GG genotype at SNP rs17646946 will have inherited the curly hair trait.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Limitations to the experiment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419" sz="3800" dirty="0"/>
              <a:t>Cross-</a:t>
            </a:r>
            <a:r>
              <a:rPr lang="es-419" sz="3800" dirty="0" err="1"/>
              <a:t>contamination</a:t>
            </a:r>
            <a:r>
              <a:rPr lang="es-419" sz="3800" dirty="0"/>
              <a:t> </a:t>
            </a:r>
            <a:r>
              <a:rPr lang="es-419" sz="3800" dirty="0" err="1"/>
              <a:t>is</a:t>
            </a:r>
            <a:r>
              <a:rPr lang="es-419" sz="3800" dirty="0"/>
              <a:t> a </a:t>
            </a:r>
            <a:r>
              <a:rPr lang="es-419" sz="3800" dirty="0" err="1"/>
              <a:t>common</a:t>
            </a:r>
            <a:r>
              <a:rPr lang="es-419" sz="3800" dirty="0"/>
              <a:t> cause </a:t>
            </a:r>
            <a:r>
              <a:rPr lang="es-419" sz="3800" dirty="0" err="1"/>
              <a:t>of</a:t>
            </a:r>
            <a:r>
              <a:rPr lang="es-419" sz="3800" dirty="0"/>
              <a:t> </a:t>
            </a:r>
            <a:r>
              <a:rPr lang="es-419" sz="3800" dirty="0" err="1"/>
              <a:t>errors</a:t>
            </a:r>
            <a:r>
              <a:rPr lang="es-419" sz="3800" dirty="0"/>
              <a:t> in </a:t>
            </a:r>
            <a:r>
              <a:rPr lang="es-419" sz="3800" dirty="0" err="1"/>
              <a:t>most</a:t>
            </a:r>
            <a:r>
              <a:rPr lang="es-419" sz="3800" dirty="0"/>
              <a:t> DNA </a:t>
            </a:r>
            <a:r>
              <a:rPr lang="es-419" sz="3800" dirty="0" err="1"/>
              <a:t>studies</a:t>
            </a:r>
            <a:r>
              <a:rPr lang="en-US" sz="3800" dirty="0"/>
              <a:t> and has been recognized for over 25 years (Drexler, et. al 1999).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419" sz="3800" dirty="0"/>
              <a:t>Small </a:t>
            </a:r>
            <a:r>
              <a:rPr lang="es-419" sz="3800" dirty="0" err="1"/>
              <a:t>sample</a:t>
            </a:r>
            <a:r>
              <a:rPr lang="es-419" sz="3800" dirty="0"/>
              <a:t> </a:t>
            </a:r>
            <a:r>
              <a:rPr lang="es-419" sz="3800" dirty="0" err="1"/>
              <a:t>sizes</a:t>
            </a:r>
            <a:r>
              <a:rPr lang="es-419" sz="3800" dirty="0"/>
              <a:t> can be </a:t>
            </a:r>
            <a:r>
              <a:rPr lang="es-419" sz="3800" dirty="0" err="1"/>
              <a:t>an</a:t>
            </a:r>
            <a:r>
              <a:rPr lang="es-419" sz="3800" dirty="0"/>
              <a:t> </a:t>
            </a:r>
            <a:r>
              <a:rPr lang="es-419" sz="3800" dirty="0" err="1"/>
              <a:t>issue</a:t>
            </a:r>
            <a:r>
              <a:rPr lang="es-419" sz="3800" dirty="0"/>
              <a:t> </a:t>
            </a:r>
            <a:r>
              <a:rPr lang="es-419" sz="3800" dirty="0" err="1"/>
              <a:t>to</a:t>
            </a:r>
            <a:r>
              <a:rPr lang="es-419" sz="3800" dirty="0"/>
              <a:t> </a:t>
            </a:r>
            <a:r>
              <a:rPr lang="es-419" sz="3800" dirty="0" err="1"/>
              <a:t>some</a:t>
            </a:r>
            <a:r>
              <a:rPr lang="es-419" sz="3800" dirty="0"/>
              <a:t> </a:t>
            </a:r>
            <a:r>
              <a:rPr lang="es-419" sz="3800" dirty="0" err="1"/>
              <a:t>studies</a:t>
            </a:r>
            <a:r>
              <a:rPr lang="es-419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09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410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Microsoft Excel 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Kaysi Bing</dc:creator>
  <cp:lastModifiedBy>Kaysi Bing</cp:lastModifiedBy>
  <cp:revision>18</cp:revision>
  <dcterms:created xsi:type="dcterms:W3CDTF">2020-04-15T00:29:27Z</dcterms:created>
  <dcterms:modified xsi:type="dcterms:W3CDTF">2020-04-16T21:25:37Z</dcterms:modified>
</cp:coreProperties>
</file>