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51206400" cy="38404800"/>
  <p:notesSz cx="37585650" cy="49523650"/>
  <p:embeddedFontLst>
    <p:embeddedFont>
      <p:font typeface="Arial Narrow" panose="020B0606020202030204" pitchFamily="34" charset="0"/>
      <p:regular r:id="rId4"/>
      <p:bold r:id="rId5"/>
      <p:italic r:id="rId6"/>
      <p:boldItalic r:id="rId7"/>
    </p:embeddedFont>
    <p:embeddedFont>
      <p:font typeface="Calibri" panose="020F050202020403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3E174-6D5A-4A97-87B0-4260E25D39C3}" v="128" dt="2020-04-16T16:36:26.702"/>
  </p1510:revLst>
</p1510:revInfo>
</file>

<file path=ppt/tableStyles.xml><?xml version="1.0" encoding="utf-8"?>
<a:tblStyleLst xmlns:a="http://schemas.openxmlformats.org/drawingml/2006/main" def="{D9102C7C-37B5-40EF-8828-031EC5E7EFDD}">
  <a:tblStyle styleId="{D9102C7C-37B5-40EF-8828-031EC5E7EFD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0" d="100"/>
          <a:sy n="10" d="100"/>
        </p:scale>
        <p:origin x="1884" y="486"/>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tte Harris" userId="dd4e72ff53104ee9" providerId="LiveId" clId="{AB23E174-6D5A-4A97-87B0-4260E25D39C3}"/>
    <pc:docChg chg="undo custSel modSld">
      <pc:chgData name="Nicolette Harris" userId="dd4e72ff53104ee9" providerId="LiveId" clId="{AB23E174-6D5A-4A97-87B0-4260E25D39C3}" dt="2020-04-16T16:40:01.124" v="3518" actId="1076"/>
      <pc:docMkLst>
        <pc:docMk/>
      </pc:docMkLst>
      <pc:sldChg chg="addSp delSp modSp mod">
        <pc:chgData name="Nicolette Harris" userId="dd4e72ff53104ee9" providerId="LiveId" clId="{AB23E174-6D5A-4A97-87B0-4260E25D39C3}" dt="2020-04-16T16:40:01.124" v="3518" actId="1076"/>
        <pc:sldMkLst>
          <pc:docMk/>
          <pc:sldMk cId="0" sldId="256"/>
        </pc:sldMkLst>
        <pc:spChg chg="mod">
          <ac:chgData name="Nicolette Harris" userId="dd4e72ff53104ee9" providerId="LiveId" clId="{AB23E174-6D5A-4A97-87B0-4260E25D39C3}" dt="2020-04-15T18:19:41.032" v="3345" actId="20577"/>
          <ac:spMkLst>
            <pc:docMk/>
            <pc:sldMk cId="0" sldId="256"/>
            <ac:spMk id="95" creationId="{00000000-0000-0000-0000-000000000000}"/>
          </ac:spMkLst>
        </pc:spChg>
        <pc:spChg chg="mod">
          <ac:chgData name="Nicolette Harris" userId="dd4e72ff53104ee9" providerId="LiveId" clId="{AB23E174-6D5A-4A97-87B0-4260E25D39C3}" dt="2020-04-15T18:20:36.519" v="3348" actId="1076"/>
          <ac:spMkLst>
            <pc:docMk/>
            <pc:sldMk cId="0" sldId="256"/>
            <ac:spMk id="105" creationId="{00000000-0000-0000-0000-000000000000}"/>
          </ac:spMkLst>
        </pc:spChg>
        <pc:spChg chg="mod">
          <ac:chgData name="Nicolette Harris" userId="dd4e72ff53104ee9" providerId="LiveId" clId="{AB23E174-6D5A-4A97-87B0-4260E25D39C3}" dt="2020-04-16T15:59:46.475" v="3495" actId="20577"/>
          <ac:spMkLst>
            <pc:docMk/>
            <pc:sldMk cId="0" sldId="256"/>
            <ac:spMk id="106" creationId="{00000000-0000-0000-0000-000000000000}"/>
          </ac:spMkLst>
        </pc:spChg>
        <pc:spChg chg="mod">
          <ac:chgData name="Nicolette Harris" userId="dd4e72ff53104ee9" providerId="LiveId" clId="{AB23E174-6D5A-4A97-87B0-4260E25D39C3}" dt="2020-04-15T16:51:37.452" v="796"/>
          <ac:spMkLst>
            <pc:docMk/>
            <pc:sldMk cId="0" sldId="256"/>
            <ac:spMk id="108" creationId="{00000000-0000-0000-0000-000000000000}"/>
          </ac:spMkLst>
        </pc:spChg>
        <pc:spChg chg="mod">
          <ac:chgData name="Nicolette Harris" userId="dd4e72ff53104ee9" providerId="LiveId" clId="{AB23E174-6D5A-4A97-87B0-4260E25D39C3}" dt="2020-04-15T18:33:26.262" v="3478" actId="1076"/>
          <ac:spMkLst>
            <pc:docMk/>
            <pc:sldMk cId="0" sldId="256"/>
            <ac:spMk id="109" creationId="{00000000-0000-0000-0000-000000000000}"/>
          </ac:spMkLst>
        </pc:spChg>
        <pc:spChg chg="mod">
          <ac:chgData name="Nicolette Harris" userId="dd4e72ff53104ee9" providerId="LiveId" clId="{AB23E174-6D5A-4A97-87B0-4260E25D39C3}" dt="2020-04-15T18:33:12.464" v="3477" actId="1076"/>
          <ac:spMkLst>
            <pc:docMk/>
            <pc:sldMk cId="0" sldId="256"/>
            <ac:spMk id="110" creationId="{00000000-0000-0000-0000-000000000000}"/>
          </ac:spMkLst>
        </pc:spChg>
        <pc:spChg chg="mod">
          <ac:chgData name="Nicolette Harris" userId="dd4e72ff53104ee9" providerId="LiveId" clId="{AB23E174-6D5A-4A97-87B0-4260E25D39C3}" dt="2020-04-15T18:18:43.370" v="3220" actId="1076"/>
          <ac:spMkLst>
            <pc:docMk/>
            <pc:sldMk cId="0" sldId="256"/>
            <ac:spMk id="112" creationId="{00000000-0000-0000-0000-000000000000}"/>
          </ac:spMkLst>
        </pc:spChg>
        <pc:spChg chg="mod">
          <ac:chgData name="Nicolette Harris" userId="dd4e72ff53104ee9" providerId="LiveId" clId="{AB23E174-6D5A-4A97-87B0-4260E25D39C3}" dt="2020-04-15T18:20:11.744" v="3347" actId="1076"/>
          <ac:spMkLst>
            <pc:docMk/>
            <pc:sldMk cId="0" sldId="256"/>
            <ac:spMk id="113" creationId="{00000000-0000-0000-0000-000000000000}"/>
          </ac:spMkLst>
        </pc:spChg>
        <pc:spChg chg="mod">
          <ac:chgData name="Nicolette Harris" userId="dd4e72ff53104ee9" providerId="LiveId" clId="{AB23E174-6D5A-4A97-87B0-4260E25D39C3}" dt="2020-04-16T16:39:54.073" v="3517" actId="1076"/>
          <ac:spMkLst>
            <pc:docMk/>
            <pc:sldMk cId="0" sldId="256"/>
            <ac:spMk id="114" creationId="{00000000-0000-0000-0000-000000000000}"/>
          </ac:spMkLst>
        </pc:spChg>
        <pc:spChg chg="mod">
          <ac:chgData name="Nicolette Harris" userId="dd4e72ff53104ee9" providerId="LiveId" clId="{AB23E174-6D5A-4A97-87B0-4260E25D39C3}" dt="2020-04-16T16:40:01.124" v="3518" actId="1076"/>
          <ac:spMkLst>
            <pc:docMk/>
            <pc:sldMk cId="0" sldId="256"/>
            <ac:spMk id="115" creationId="{00000000-0000-0000-0000-000000000000}"/>
          </ac:spMkLst>
        </pc:spChg>
        <pc:grpChg chg="mod">
          <ac:chgData name="Nicolette Harris" userId="dd4e72ff53104ee9" providerId="LiveId" clId="{AB23E174-6D5A-4A97-87B0-4260E25D39C3}" dt="2020-04-15T18:18:19.543" v="3218" actId="1076"/>
          <ac:grpSpMkLst>
            <pc:docMk/>
            <pc:sldMk cId="0" sldId="256"/>
            <ac:grpSpMk id="93" creationId="{00000000-0000-0000-0000-000000000000}"/>
          </ac:grpSpMkLst>
        </pc:grpChg>
        <pc:graphicFrameChg chg="add mod">
          <ac:chgData name="Nicolette Harris" userId="dd4e72ff53104ee9" providerId="LiveId" clId="{AB23E174-6D5A-4A97-87B0-4260E25D39C3}" dt="2020-04-15T18:33:32.550" v="3479" actId="1076"/>
          <ac:graphicFrameMkLst>
            <pc:docMk/>
            <pc:sldMk cId="0" sldId="256"/>
            <ac:graphicFrameMk id="8" creationId="{EB10E11B-F42F-4731-B3B8-08DA3248ACCD}"/>
          </ac:graphicFrameMkLst>
        </pc:graphicFrameChg>
        <pc:graphicFrameChg chg="mod">
          <ac:chgData name="Nicolette Harris" userId="dd4e72ff53104ee9" providerId="LiveId" clId="{AB23E174-6D5A-4A97-87B0-4260E25D39C3}" dt="2020-04-15T18:18:43.370" v="3220" actId="1076"/>
          <ac:graphicFrameMkLst>
            <pc:docMk/>
            <pc:sldMk cId="0" sldId="256"/>
            <ac:graphicFrameMk id="96" creationId="{00000000-0000-0000-0000-000000000000}"/>
          </ac:graphicFrameMkLst>
        </pc:graphicFrameChg>
        <pc:picChg chg="mod">
          <ac:chgData name="Nicolette Harris" userId="dd4e72ff53104ee9" providerId="LiveId" clId="{AB23E174-6D5A-4A97-87B0-4260E25D39C3}" dt="2020-04-15T18:20:56.441" v="3350" actId="1076"/>
          <ac:picMkLst>
            <pc:docMk/>
            <pc:sldMk cId="0" sldId="256"/>
            <ac:picMk id="5" creationId="{9116FF28-6D80-4CB6-8134-03119200181F}"/>
          </ac:picMkLst>
        </pc:picChg>
        <pc:picChg chg="add del mod">
          <ac:chgData name="Nicolette Harris" userId="dd4e72ff53104ee9" providerId="LiveId" clId="{AB23E174-6D5A-4A97-87B0-4260E25D39C3}" dt="2020-04-16T16:34:36.472" v="3506" actId="478"/>
          <ac:picMkLst>
            <pc:docMk/>
            <pc:sldMk cId="0" sldId="256"/>
            <ac:picMk id="10" creationId="{F0BA710C-EDB8-48C2-A560-6D6E204CDDEA}"/>
          </ac:picMkLst>
        </pc:picChg>
        <pc:picChg chg="add mod">
          <ac:chgData name="Nicolette Harris" userId="dd4e72ff53104ee9" providerId="LiveId" clId="{AB23E174-6D5A-4A97-87B0-4260E25D39C3}" dt="2020-04-16T16:37:04.047" v="3512" actId="14100"/>
          <ac:picMkLst>
            <pc:docMk/>
            <pc:sldMk cId="0" sldId="256"/>
            <ac:picMk id="12" creationId="{493647B4-E05A-4905-841B-A425BD78B8B7}"/>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4800" dirty="0"/>
              <a:t>Enjoyment</a:t>
            </a:r>
            <a:r>
              <a:rPr lang="en-US" sz="4800" baseline="0" dirty="0"/>
              <a:t> Levels of Physical Activity</a:t>
            </a:r>
            <a:endParaRPr lang="en-US" sz="4800" dirty="0"/>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Enjoy PA</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Sheet1!$A$2:$A$3</c:f>
              <c:strCache>
                <c:ptCount val="2"/>
                <c:pt idx="0">
                  <c:v>Pre </c:v>
                </c:pt>
                <c:pt idx="1">
                  <c:v>Post</c:v>
                </c:pt>
              </c:strCache>
            </c:strRef>
          </c:cat>
          <c:val>
            <c:numRef>
              <c:f>Sheet1!$B$2:$B$3</c:f>
              <c:numCache>
                <c:formatCode>General</c:formatCode>
                <c:ptCount val="2"/>
                <c:pt idx="0">
                  <c:v>100</c:v>
                </c:pt>
                <c:pt idx="1">
                  <c:v>225</c:v>
                </c:pt>
              </c:numCache>
            </c:numRef>
          </c:val>
          <c:extLst>
            <c:ext xmlns:c16="http://schemas.microsoft.com/office/drawing/2014/chart" uri="{C3380CC4-5D6E-409C-BE32-E72D297353CC}">
              <c16:uniqueId val="{00000000-78E8-468B-B2D7-2504F99610F0}"/>
            </c:ext>
          </c:extLst>
        </c:ser>
        <c:ser>
          <c:idx val="1"/>
          <c:order val="1"/>
          <c:tx>
            <c:strRef>
              <c:f>Sheet1!$C$1</c:f>
              <c:strCache>
                <c:ptCount val="1"/>
                <c:pt idx="0">
                  <c:v>Do Not Enjoy PA</c:v>
                </c:pt>
              </c:strCache>
            </c:strRef>
          </c:tx>
          <c:spPr>
            <a:solidFill>
              <a:schemeClr val="accent2">
                <a:alpha val="85000"/>
              </a:schemeClr>
            </a:solidFill>
            <a:ln w="9525" cap="flat" cmpd="sng" algn="ctr">
              <a:solidFill>
                <a:schemeClr val="lt1">
                  <a:alpha val="50000"/>
                </a:schemeClr>
              </a:solidFill>
              <a:round/>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3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78E8-468B-B2D7-2504F99610F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Sheet1!$A$2:$A$3</c:f>
              <c:strCache>
                <c:ptCount val="2"/>
                <c:pt idx="0">
                  <c:v>Pre </c:v>
                </c:pt>
                <c:pt idx="1">
                  <c:v>Post</c:v>
                </c:pt>
              </c:strCache>
            </c:strRef>
          </c:cat>
          <c:val>
            <c:numRef>
              <c:f>Sheet1!$C$2:$C$3</c:f>
              <c:numCache>
                <c:formatCode>General</c:formatCode>
                <c:ptCount val="2"/>
                <c:pt idx="0">
                  <c:v>137</c:v>
                </c:pt>
                <c:pt idx="1">
                  <c:v>12</c:v>
                </c:pt>
              </c:numCache>
            </c:numRef>
          </c:val>
          <c:extLst>
            <c:ext xmlns:c16="http://schemas.microsoft.com/office/drawing/2014/chart" uri="{C3380CC4-5D6E-409C-BE32-E72D297353CC}">
              <c16:uniqueId val="{00000001-78E8-468B-B2D7-2504F99610F0}"/>
            </c:ext>
          </c:extLst>
        </c:ser>
        <c:dLbls>
          <c:dLblPos val="inEnd"/>
          <c:showLegendKey val="0"/>
          <c:showVal val="1"/>
          <c:showCatName val="0"/>
          <c:showSerName val="0"/>
          <c:showPercent val="0"/>
          <c:showBubbleSize val="0"/>
        </c:dLbls>
        <c:gapWidth val="65"/>
        <c:axId val="393240744"/>
        <c:axId val="393242056"/>
      </c:barChart>
      <c:catAx>
        <c:axId val="3932407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3000" b="0" i="0" u="none" strike="noStrike" kern="1200" cap="all" baseline="0">
                <a:solidFill>
                  <a:schemeClr val="dk1">
                    <a:lumMod val="75000"/>
                    <a:lumOff val="25000"/>
                  </a:schemeClr>
                </a:solidFill>
                <a:latin typeface="+mn-lt"/>
                <a:ea typeface="+mn-ea"/>
                <a:cs typeface="+mn-cs"/>
              </a:defRPr>
            </a:pPr>
            <a:endParaRPr lang="en-US"/>
          </a:p>
        </c:txPr>
        <c:crossAx val="393242056"/>
        <c:crosses val="autoZero"/>
        <c:auto val="1"/>
        <c:lblAlgn val="ctr"/>
        <c:lblOffset val="100"/>
        <c:noMultiLvlLbl val="0"/>
      </c:catAx>
      <c:valAx>
        <c:axId val="3932420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9324074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3000" b="0" i="0" u="none" strike="noStrike" kern="1200" baseline="0">
                <a:solidFill>
                  <a:schemeClr val="dk1">
                    <a:lumMod val="75000"/>
                    <a:lumOff val="2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3000" b="0" i="0" u="none" strike="noStrike" kern="1200" baseline="0">
                <a:solidFill>
                  <a:schemeClr val="dk1">
                    <a:lumMod val="75000"/>
                    <a:lumOff val="25000"/>
                  </a:schemeClr>
                </a:solidFill>
                <a:latin typeface="+mn-lt"/>
                <a:ea typeface="+mn-ea"/>
                <a:cs typeface="+mn-cs"/>
              </a:defRPr>
            </a:pPr>
            <a:endParaRPr lang="en-US"/>
          </a:p>
        </c:txPr>
      </c:legendEntry>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16287749" cy="24765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9pPr>
          </a:lstStyle>
          <a:p>
            <a:endParaRPr/>
          </a:p>
        </p:txBody>
      </p:sp>
      <p:sp>
        <p:nvSpPr>
          <p:cNvPr id="4" name="Shape 4"/>
          <p:cNvSpPr txBox="1">
            <a:spLocks noGrp="1"/>
          </p:cNvSpPr>
          <p:nvPr>
            <p:ph type="dt" idx="10"/>
          </p:nvPr>
        </p:nvSpPr>
        <p:spPr>
          <a:xfrm>
            <a:off x="21289963" y="0"/>
            <a:ext cx="16287749" cy="247650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9pPr>
          </a:lstStyle>
          <a:p>
            <a:endParaRPr/>
          </a:p>
        </p:txBody>
      </p:sp>
      <p:sp>
        <p:nvSpPr>
          <p:cNvPr id="5" name="Shape 5"/>
          <p:cNvSpPr>
            <a:spLocks noGrp="1" noRot="1" noChangeAspect="1"/>
          </p:cNvSpPr>
          <p:nvPr>
            <p:ph type="sldImg" idx="3"/>
          </p:nvPr>
        </p:nvSpPr>
        <p:spPr>
          <a:xfrm>
            <a:off x="6411912" y="3714750"/>
            <a:ext cx="24761825" cy="185705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 name="Shape 6"/>
          <p:cNvSpPr txBox="1">
            <a:spLocks noGrp="1"/>
          </p:cNvSpPr>
          <p:nvPr>
            <p:ph type="body" idx="1"/>
          </p:nvPr>
        </p:nvSpPr>
        <p:spPr>
          <a:xfrm>
            <a:off x="3759200" y="23523575"/>
            <a:ext cx="30067251" cy="22285325"/>
          </a:xfrm>
          <a:prstGeom prst="rect">
            <a:avLst/>
          </a:prstGeom>
          <a:noFill/>
          <a:ln>
            <a:noFill/>
          </a:ln>
        </p:spPr>
        <p:txBody>
          <a:bodyPr wrap="square" lIns="91425" tIns="91425" rIns="91425" bIns="91425" anchor="t" anchorCtr="0"/>
          <a:lstStyle>
            <a:lvl1pPr marL="0" marR="0" lvl="0" indent="0" algn="l" rtl="0">
              <a:spcBef>
                <a:spcPts val="0"/>
              </a:spcBef>
              <a:buChar char="●"/>
              <a:defRPr sz="1800" b="0" i="0" u="none" strike="noStrike" cap="none"/>
            </a:lvl1pPr>
            <a:lvl2pPr marL="0" marR="0" lvl="1" indent="0" algn="l" rtl="0">
              <a:spcBef>
                <a:spcPts val="0"/>
              </a:spcBef>
              <a:buChar char="○"/>
              <a:defRPr sz="1800" b="0" i="0" u="none" strike="noStrike" cap="none"/>
            </a:lvl2pPr>
            <a:lvl3pPr marL="0" marR="0" lvl="2" indent="0" algn="l" rtl="0">
              <a:spcBef>
                <a:spcPts val="0"/>
              </a:spcBef>
              <a:buChar char="■"/>
              <a:defRPr sz="1800" b="0" i="0" u="none" strike="noStrike" cap="none"/>
            </a:lvl3pPr>
            <a:lvl4pPr marL="0" marR="0" lvl="3" indent="0" algn="l" rtl="0">
              <a:spcBef>
                <a:spcPts val="0"/>
              </a:spcBef>
              <a:buChar char="●"/>
              <a:defRPr sz="1800" b="0" i="0" u="none" strike="noStrike" cap="none"/>
            </a:lvl4pPr>
            <a:lvl5pPr marL="0" marR="0" lvl="4" indent="0" algn="l" rtl="0">
              <a:spcBef>
                <a:spcPts val="0"/>
              </a:spcBef>
              <a:buChar char="○"/>
              <a:defRPr sz="1800" b="0" i="0" u="none" strike="noStrike" cap="none"/>
            </a:lvl5pPr>
            <a:lvl6pPr marL="0" marR="0" lvl="5" indent="0" algn="l" rtl="0">
              <a:spcBef>
                <a:spcPts val="0"/>
              </a:spcBef>
              <a:buChar char="■"/>
              <a:defRPr sz="1800" b="0" i="0" u="none" strike="noStrike" cap="none"/>
            </a:lvl6pPr>
            <a:lvl7pPr marL="0" marR="0" lvl="6" indent="0" algn="l" rtl="0">
              <a:spcBef>
                <a:spcPts val="0"/>
              </a:spcBef>
              <a:buChar char="●"/>
              <a:defRPr sz="1800" b="0" i="0" u="none" strike="noStrike" cap="none"/>
            </a:lvl7pPr>
            <a:lvl8pPr marL="0" marR="0" lvl="7" indent="0" algn="l" rtl="0">
              <a:spcBef>
                <a:spcPts val="0"/>
              </a:spcBef>
              <a:buChar char="○"/>
              <a:defRPr sz="1800" b="0" i="0" u="none" strike="noStrike" cap="none"/>
            </a:lvl8pPr>
            <a:lvl9pPr marL="0" marR="0" lvl="8" indent="0" algn="l" rtl="0">
              <a:spcBef>
                <a:spcPts val="0"/>
              </a:spcBef>
              <a:buChar char="■"/>
              <a:defRPr sz="1800" b="0" i="0" u="none" strike="noStrike" cap="none"/>
            </a:lvl9pPr>
          </a:lstStyle>
          <a:p>
            <a:endParaRPr/>
          </a:p>
        </p:txBody>
      </p:sp>
      <p:sp>
        <p:nvSpPr>
          <p:cNvPr id="7" name="Shape 7"/>
          <p:cNvSpPr txBox="1">
            <a:spLocks noGrp="1"/>
          </p:cNvSpPr>
          <p:nvPr>
            <p:ph type="ftr" idx="11"/>
          </p:nvPr>
        </p:nvSpPr>
        <p:spPr>
          <a:xfrm>
            <a:off x="0" y="47039213"/>
            <a:ext cx="16287749" cy="2476500"/>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rgbClr val="000000"/>
                </a:solidFill>
                <a:latin typeface="Times New Roman"/>
                <a:ea typeface="Times New Roman"/>
                <a:cs typeface="Times New Roman"/>
                <a:sym typeface="Times New Roman"/>
              </a:defRPr>
            </a:lvl9pPr>
          </a:lstStyle>
          <a:p>
            <a:endParaRPr/>
          </a:p>
        </p:txBody>
      </p:sp>
      <p:sp>
        <p:nvSpPr>
          <p:cNvPr id="8" name="Shape 8"/>
          <p:cNvSpPr txBox="1">
            <a:spLocks noGrp="1"/>
          </p:cNvSpPr>
          <p:nvPr>
            <p:ph type="sldNum" idx="12"/>
          </p:nvPr>
        </p:nvSpPr>
        <p:spPr>
          <a:xfrm>
            <a:off x="21289963" y="47039213"/>
            <a:ext cx="16287749" cy="24765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lang="en-US"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53126689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p:nvPr/>
        </p:nvSpPr>
        <p:spPr>
          <a:xfrm>
            <a:off x="21289963" y="47039213"/>
            <a:ext cx="16287749" cy="2476500"/>
          </a:xfrm>
          <a:prstGeom prst="rect">
            <a:avLst/>
          </a:prstGeom>
          <a:noFill/>
          <a:ln>
            <a:noFill/>
          </a:ln>
        </p:spPr>
        <p:txBody>
          <a:bodyPr wrap="square"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a:t>
            </a:fld>
            <a:endParaRPr lang="en-US" sz="1200" b="0" i="0" u="none">
              <a:solidFill>
                <a:srgbClr val="000000"/>
              </a:solidFill>
              <a:latin typeface="Times New Roman"/>
              <a:ea typeface="Times New Roman"/>
              <a:cs typeface="Times New Roman"/>
              <a:sym typeface="Times New Roman"/>
            </a:endParaRPr>
          </a:p>
        </p:txBody>
      </p:sp>
      <p:sp>
        <p:nvSpPr>
          <p:cNvPr id="86" name="Shape 86"/>
          <p:cNvSpPr>
            <a:spLocks noGrp="1" noRot="1" noChangeAspect="1"/>
          </p:cNvSpPr>
          <p:nvPr>
            <p:ph type="sldImg" idx="2"/>
          </p:nvPr>
        </p:nvSpPr>
        <p:spPr>
          <a:xfrm>
            <a:off x="6411913" y="3714750"/>
            <a:ext cx="24761825" cy="1857057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7" name="Shape 87"/>
          <p:cNvSpPr txBox="1">
            <a:spLocks noGrp="1"/>
          </p:cNvSpPr>
          <p:nvPr>
            <p:ph type="body" idx="1"/>
          </p:nvPr>
        </p:nvSpPr>
        <p:spPr>
          <a:xfrm>
            <a:off x="3759200" y="23523575"/>
            <a:ext cx="30067251" cy="22285325"/>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sz="1800" b="0" i="0" u="none" strike="noStrike" cap="none"/>
          </a:p>
        </p:txBody>
      </p:sp>
    </p:spTree>
    <p:extLst>
      <p:ext uri="{BB962C8B-B14F-4D97-AF65-F5344CB8AC3E}">
        <p14:creationId xmlns:p14="http://schemas.microsoft.com/office/powerpoint/2010/main" val="2680625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17" name="Shape 17"/>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strike="noStrike" cap="none">
                <a:solidFill>
                  <a:schemeClr val="dk1"/>
                </a:solidFill>
                <a:latin typeface="Times New Roman"/>
                <a:ea typeface="Times New Roman"/>
                <a:cs typeface="Times New Roman"/>
                <a:sym typeface="Times New Roman"/>
              </a:rPr>
              <a:t>‹#›</a:t>
            </a:fld>
            <a:endParaRPr lang="en-US" sz="78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840162" y="3413125"/>
            <a:ext cx="43526075" cy="6400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a:off x="3840162" y="11095037"/>
            <a:ext cx="43526075" cy="23042562"/>
          </a:xfrm>
          <a:prstGeom prst="rect">
            <a:avLst/>
          </a:prstGeom>
          <a:noFill/>
          <a:ln>
            <a:noFill/>
          </a:ln>
        </p:spPr>
        <p:txBody>
          <a:bodyPr wrap="square" lIns="91425" tIns="91425" rIns="91425" bIns="91425" anchor="t" anchorCtr="0"/>
          <a:lstStyle>
            <a:lvl1pPr marL="1920875" marR="0" lvl="0" indent="-784225" algn="l" rtl="0">
              <a:spcBef>
                <a:spcPts val="3580"/>
              </a:spcBef>
              <a:spcAft>
                <a:spcPts val="0"/>
              </a:spcAft>
              <a:buClr>
                <a:schemeClr val="dk1"/>
              </a:buClr>
              <a:buSzPct val="100000"/>
              <a:buFont typeface="Arial Narrow"/>
              <a:buChar char="•"/>
              <a:defRPr sz="17900" b="0" i="0" u="none" strike="noStrike" cap="none">
                <a:solidFill>
                  <a:schemeClr val="dk1"/>
                </a:solidFill>
                <a:latin typeface="Arial Narrow"/>
                <a:ea typeface="Arial Narrow"/>
                <a:cs typeface="Arial Narrow"/>
                <a:sym typeface="Arial Narrow"/>
              </a:defRPr>
            </a:lvl1pPr>
            <a:lvl2pPr marL="4160838" marR="0" lvl="1" indent="-611187" algn="l" rtl="0">
              <a:spcBef>
                <a:spcPts val="3140"/>
              </a:spcBef>
              <a:spcAft>
                <a:spcPts val="0"/>
              </a:spcAft>
              <a:buClr>
                <a:schemeClr val="dk1"/>
              </a:buClr>
              <a:buSzPct val="100000"/>
              <a:buFont typeface="Times New Roman"/>
              <a:buChar char="–"/>
              <a:defRPr sz="15700" b="0" i="0" u="none" strike="noStrike" cap="none">
                <a:solidFill>
                  <a:schemeClr val="dk1"/>
                </a:solidFill>
                <a:latin typeface="Times New Roman"/>
                <a:ea typeface="Times New Roman"/>
                <a:cs typeface="Times New Roman"/>
                <a:sym typeface="Times New Roman"/>
              </a:defRPr>
            </a:lvl2pPr>
            <a:lvl3pPr marL="6400800" marR="0" lvl="2" indent="-431800" algn="l" rtl="0">
              <a:spcBef>
                <a:spcPts val="2680"/>
              </a:spcBef>
              <a:spcAft>
                <a:spcPts val="0"/>
              </a:spcAft>
              <a:buClr>
                <a:schemeClr val="dk1"/>
              </a:buClr>
              <a:buSzPct val="100000"/>
              <a:buFont typeface="Times New Roman"/>
              <a:buChar char="•"/>
              <a:defRPr sz="13400" b="0" i="0" u="none" strike="noStrike" cap="none">
                <a:solidFill>
                  <a:schemeClr val="dk1"/>
                </a:solidFill>
                <a:latin typeface="Times New Roman"/>
                <a:ea typeface="Times New Roman"/>
                <a:cs typeface="Times New Roman"/>
                <a:sym typeface="Times New Roman"/>
              </a:defRPr>
            </a:lvl3pPr>
            <a:lvl4pPr marL="8961438" marR="0" lvl="3" indent="-579438"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4pPr>
            <a:lvl5pPr marL="11522075" marR="0" lvl="4"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5pPr>
            <a:lvl6pPr marL="11979275" marR="0" lvl="5"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6pPr>
            <a:lvl7pPr marL="12436475" marR="0" lvl="6"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7pPr>
            <a:lvl8pPr marL="12893675" marR="0" lvl="7"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8pPr>
            <a:lvl9pPr marL="13350875" marR="0" lvl="8"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8"/>
        <p:cNvGrpSpPr/>
        <p:nvPr/>
      </p:nvGrpSpPr>
      <p:grpSpPr>
        <a:xfrm>
          <a:off x="0" y="0"/>
          <a:ext cx="0" cy="0"/>
          <a:chOff x="0" y="0"/>
          <a:chExt cx="0" cy="0"/>
        </a:xfrm>
      </p:grpSpPr>
      <p:sp>
        <p:nvSpPr>
          <p:cNvPr id="79" name="Shape 79"/>
          <p:cNvSpPr txBox="1">
            <a:spLocks noGrp="1"/>
          </p:cNvSpPr>
          <p:nvPr>
            <p:ph type="ctrTitle"/>
          </p:nvPr>
        </p:nvSpPr>
        <p:spPr>
          <a:xfrm>
            <a:off x="3840163" y="11930063"/>
            <a:ext cx="43526075" cy="8232775"/>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80" name="Shape 80"/>
          <p:cNvSpPr txBox="1">
            <a:spLocks noGrp="1"/>
          </p:cNvSpPr>
          <p:nvPr>
            <p:ph type="subTitle" idx="1"/>
          </p:nvPr>
        </p:nvSpPr>
        <p:spPr>
          <a:xfrm>
            <a:off x="7680325" y="21763038"/>
            <a:ext cx="35845751" cy="9813925"/>
          </a:xfrm>
          <a:prstGeom prst="rect">
            <a:avLst/>
          </a:prstGeom>
          <a:noFill/>
          <a:ln>
            <a:noFill/>
          </a:ln>
        </p:spPr>
        <p:txBody>
          <a:bodyPr wrap="square" lIns="91425" tIns="91425" rIns="91425" bIns="91425" anchor="t" anchorCtr="0"/>
          <a:lstStyle>
            <a:lvl1pPr marL="0" marR="0" lvl="0" indent="0" algn="ctr" rtl="0">
              <a:spcBef>
                <a:spcPts val="3580"/>
              </a:spcBef>
              <a:spcAft>
                <a:spcPts val="0"/>
              </a:spcAft>
              <a:buClr>
                <a:schemeClr val="dk1"/>
              </a:buClr>
              <a:buFont typeface="Arial Narrow"/>
              <a:buNone/>
              <a:defRPr sz="17900" b="0" i="0" u="none" strike="noStrike" cap="none">
                <a:solidFill>
                  <a:schemeClr val="dk1"/>
                </a:solidFill>
                <a:latin typeface="Arial Narrow"/>
                <a:ea typeface="Arial Narrow"/>
                <a:cs typeface="Arial Narrow"/>
                <a:sym typeface="Arial Narrow"/>
              </a:defRPr>
            </a:lvl1pPr>
            <a:lvl2pPr marL="457200" marR="0" lvl="1" indent="0" algn="ctr" rtl="0">
              <a:spcBef>
                <a:spcPts val="3140"/>
              </a:spcBef>
              <a:spcAft>
                <a:spcPts val="0"/>
              </a:spcAft>
              <a:buClr>
                <a:schemeClr val="dk1"/>
              </a:buClr>
              <a:buFont typeface="Times New Roman"/>
              <a:buNone/>
              <a:defRPr sz="15700" b="0" i="0" u="none" strike="noStrike" cap="none">
                <a:solidFill>
                  <a:schemeClr val="dk1"/>
                </a:solidFill>
                <a:latin typeface="Times New Roman"/>
                <a:ea typeface="Times New Roman"/>
                <a:cs typeface="Times New Roman"/>
                <a:sym typeface="Times New Roman"/>
              </a:defRPr>
            </a:lvl2pPr>
            <a:lvl3pPr marL="914400" marR="0" lvl="2" indent="0" algn="ctr" rtl="0">
              <a:spcBef>
                <a:spcPts val="2680"/>
              </a:spcBef>
              <a:spcAft>
                <a:spcPts val="0"/>
              </a:spcAft>
              <a:buClr>
                <a:schemeClr val="dk1"/>
              </a:buClr>
              <a:buFont typeface="Times New Roman"/>
              <a:buNone/>
              <a:defRPr sz="13400" b="0" i="0" u="none" strike="noStrike" cap="none">
                <a:solidFill>
                  <a:schemeClr val="dk1"/>
                </a:solidFill>
                <a:latin typeface="Times New Roman"/>
                <a:ea typeface="Times New Roman"/>
                <a:cs typeface="Times New Roman"/>
                <a:sym typeface="Times New Roman"/>
              </a:defRPr>
            </a:lvl3pPr>
            <a:lvl4pPr marL="1371600" marR="0" lvl="3" indent="0" algn="ctr" rtl="0">
              <a:spcBef>
                <a:spcPts val="2240"/>
              </a:spcBef>
              <a:spcAft>
                <a:spcPts val="0"/>
              </a:spcAft>
              <a:buClr>
                <a:schemeClr val="dk1"/>
              </a:buClr>
              <a:buFont typeface="Times New Roman"/>
              <a:buNone/>
              <a:defRPr sz="11200" b="0" i="0" u="none" strike="noStrike" cap="none">
                <a:solidFill>
                  <a:schemeClr val="dk1"/>
                </a:solidFill>
                <a:latin typeface="Times New Roman"/>
                <a:ea typeface="Times New Roman"/>
                <a:cs typeface="Times New Roman"/>
                <a:sym typeface="Times New Roman"/>
              </a:defRPr>
            </a:lvl4pPr>
            <a:lvl5pPr marL="1828800" marR="0" lvl="4" indent="0" algn="ctr" rtl="0">
              <a:spcBef>
                <a:spcPts val="2240"/>
              </a:spcBef>
              <a:spcAft>
                <a:spcPts val="0"/>
              </a:spcAft>
              <a:buClr>
                <a:schemeClr val="dk1"/>
              </a:buClr>
              <a:buFont typeface="Times New Roman"/>
              <a:buNone/>
              <a:defRPr sz="11200" b="0" i="0" u="none" strike="noStrike" cap="none">
                <a:solidFill>
                  <a:schemeClr val="dk1"/>
                </a:solidFill>
                <a:latin typeface="Times New Roman"/>
                <a:ea typeface="Times New Roman"/>
                <a:cs typeface="Times New Roman"/>
                <a:sym typeface="Times New Roman"/>
              </a:defRPr>
            </a:lvl5pPr>
            <a:lvl6pPr marL="2286000" marR="0" lvl="5" indent="0" algn="ctr" rtl="0">
              <a:spcBef>
                <a:spcPts val="2240"/>
              </a:spcBef>
              <a:spcAft>
                <a:spcPts val="0"/>
              </a:spcAft>
              <a:buClr>
                <a:schemeClr val="dk1"/>
              </a:buClr>
              <a:buFont typeface="Times New Roman"/>
              <a:buNone/>
              <a:defRPr sz="11200" b="0" i="0" u="none" strike="noStrike" cap="none">
                <a:solidFill>
                  <a:schemeClr val="dk1"/>
                </a:solidFill>
                <a:latin typeface="Times New Roman"/>
                <a:ea typeface="Times New Roman"/>
                <a:cs typeface="Times New Roman"/>
                <a:sym typeface="Times New Roman"/>
              </a:defRPr>
            </a:lvl6pPr>
            <a:lvl7pPr marL="2743200" marR="0" lvl="6" indent="0" algn="ctr" rtl="0">
              <a:spcBef>
                <a:spcPts val="2240"/>
              </a:spcBef>
              <a:spcAft>
                <a:spcPts val="0"/>
              </a:spcAft>
              <a:buClr>
                <a:schemeClr val="dk1"/>
              </a:buClr>
              <a:buFont typeface="Times New Roman"/>
              <a:buNone/>
              <a:defRPr sz="11200" b="0" i="0" u="none" strike="noStrike" cap="none">
                <a:solidFill>
                  <a:schemeClr val="dk1"/>
                </a:solidFill>
                <a:latin typeface="Times New Roman"/>
                <a:ea typeface="Times New Roman"/>
                <a:cs typeface="Times New Roman"/>
                <a:sym typeface="Times New Roman"/>
              </a:defRPr>
            </a:lvl7pPr>
            <a:lvl8pPr marL="3200400" marR="0" lvl="7" indent="0" algn="ctr" rtl="0">
              <a:spcBef>
                <a:spcPts val="2240"/>
              </a:spcBef>
              <a:spcAft>
                <a:spcPts val="0"/>
              </a:spcAft>
              <a:buClr>
                <a:schemeClr val="dk1"/>
              </a:buClr>
              <a:buFont typeface="Times New Roman"/>
              <a:buNone/>
              <a:defRPr sz="11200" b="0" i="0" u="none" strike="noStrike" cap="none">
                <a:solidFill>
                  <a:schemeClr val="dk1"/>
                </a:solidFill>
                <a:latin typeface="Times New Roman"/>
                <a:ea typeface="Times New Roman"/>
                <a:cs typeface="Times New Roman"/>
                <a:sym typeface="Times New Roman"/>
              </a:defRPr>
            </a:lvl8pPr>
            <a:lvl9pPr marL="3657600" marR="0" lvl="8" indent="0" algn="ctr" rtl="0">
              <a:spcBef>
                <a:spcPts val="2240"/>
              </a:spcBef>
              <a:spcAft>
                <a:spcPts val="0"/>
              </a:spcAft>
              <a:buClr>
                <a:schemeClr val="dk1"/>
              </a:buClr>
              <a:buFont typeface="Times New Roman"/>
              <a:buNone/>
              <a:defRPr sz="11200" b="0" i="0" u="none" strike="noStrike" cap="none">
                <a:solidFill>
                  <a:schemeClr val="dk1"/>
                </a:solidFill>
                <a:latin typeface="Times New Roman"/>
                <a:ea typeface="Times New Roman"/>
                <a:cs typeface="Times New Roman"/>
                <a:sym typeface="Times New Roman"/>
              </a:defRPr>
            </a:lvl9pPr>
          </a:lstStyle>
          <a:p>
            <a:endParaRPr/>
          </a:p>
        </p:txBody>
      </p:sp>
      <p:sp>
        <p:nvSpPr>
          <p:cNvPr id="81" name="Shape 81"/>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82" name="Shape 82"/>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83" name="Shape 83"/>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rot="5400000">
            <a:off x="26563638" y="13335000"/>
            <a:ext cx="30724474" cy="10880725"/>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21" name="Shape 21"/>
          <p:cNvSpPr txBox="1">
            <a:spLocks noGrp="1"/>
          </p:cNvSpPr>
          <p:nvPr>
            <p:ph type="body" idx="1"/>
          </p:nvPr>
        </p:nvSpPr>
        <p:spPr>
          <a:xfrm rot="5400000">
            <a:off x="4724401" y="2528887"/>
            <a:ext cx="30724474" cy="32492949"/>
          </a:xfrm>
          <a:prstGeom prst="rect">
            <a:avLst/>
          </a:prstGeom>
          <a:noFill/>
          <a:ln>
            <a:noFill/>
          </a:ln>
        </p:spPr>
        <p:txBody>
          <a:bodyPr wrap="square" lIns="91425" tIns="91425" rIns="91425" bIns="91425" anchor="t" anchorCtr="0"/>
          <a:lstStyle>
            <a:lvl1pPr marL="1920875" marR="0" lvl="0" indent="-784225" algn="l" rtl="0">
              <a:spcBef>
                <a:spcPts val="3580"/>
              </a:spcBef>
              <a:spcAft>
                <a:spcPts val="0"/>
              </a:spcAft>
              <a:buClr>
                <a:schemeClr val="dk1"/>
              </a:buClr>
              <a:buSzPct val="100000"/>
              <a:buFont typeface="Arial Narrow"/>
              <a:buChar char="•"/>
              <a:defRPr sz="17900" b="0" i="0" u="none" strike="noStrike" cap="none">
                <a:solidFill>
                  <a:schemeClr val="dk1"/>
                </a:solidFill>
                <a:latin typeface="Arial Narrow"/>
                <a:ea typeface="Arial Narrow"/>
                <a:cs typeface="Arial Narrow"/>
                <a:sym typeface="Arial Narrow"/>
              </a:defRPr>
            </a:lvl1pPr>
            <a:lvl2pPr marL="4160838" marR="0" lvl="1" indent="-611187" algn="l" rtl="0">
              <a:spcBef>
                <a:spcPts val="3140"/>
              </a:spcBef>
              <a:spcAft>
                <a:spcPts val="0"/>
              </a:spcAft>
              <a:buClr>
                <a:schemeClr val="dk1"/>
              </a:buClr>
              <a:buSzPct val="100000"/>
              <a:buFont typeface="Times New Roman"/>
              <a:buChar char="–"/>
              <a:defRPr sz="15700" b="0" i="0" u="none" strike="noStrike" cap="none">
                <a:solidFill>
                  <a:schemeClr val="dk1"/>
                </a:solidFill>
                <a:latin typeface="Times New Roman"/>
                <a:ea typeface="Times New Roman"/>
                <a:cs typeface="Times New Roman"/>
                <a:sym typeface="Times New Roman"/>
              </a:defRPr>
            </a:lvl2pPr>
            <a:lvl3pPr marL="6400800" marR="0" lvl="2" indent="-431800" algn="l" rtl="0">
              <a:spcBef>
                <a:spcPts val="2680"/>
              </a:spcBef>
              <a:spcAft>
                <a:spcPts val="0"/>
              </a:spcAft>
              <a:buClr>
                <a:schemeClr val="dk1"/>
              </a:buClr>
              <a:buSzPct val="100000"/>
              <a:buFont typeface="Times New Roman"/>
              <a:buChar char="•"/>
              <a:defRPr sz="13400" b="0" i="0" u="none" strike="noStrike" cap="none">
                <a:solidFill>
                  <a:schemeClr val="dk1"/>
                </a:solidFill>
                <a:latin typeface="Times New Roman"/>
                <a:ea typeface="Times New Roman"/>
                <a:cs typeface="Times New Roman"/>
                <a:sym typeface="Times New Roman"/>
              </a:defRPr>
            </a:lvl3pPr>
            <a:lvl4pPr marL="8961438" marR="0" lvl="3" indent="-579438"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4pPr>
            <a:lvl5pPr marL="11522075" marR="0" lvl="4"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5pPr>
            <a:lvl6pPr marL="11979275" marR="0" lvl="5"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6pPr>
            <a:lvl7pPr marL="12436475" marR="0" lvl="6"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7pPr>
            <a:lvl8pPr marL="12893675" marR="0" lvl="7"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8pPr>
            <a:lvl9pPr marL="13350875" marR="0" lvl="8"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9pPr>
          </a:lstStyle>
          <a:p>
            <a:endParaRPr/>
          </a:p>
        </p:txBody>
      </p:sp>
      <p:sp>
        <p:nvSpPr>
          <p:cNvPr id="22" name="Shape 22"/>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23" name="Shape 23"/>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24" name="Shape 24"/>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840162" y="3413125"/>
            <a:ext cx="43526075" cy="6400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27" name="Shape 27"/>
          <p:cNvSpPr txBox="1">
            <a:spLocks noGrp="1"/>
          </p:cNvSpPr>
          <p:nvPr>
            <p:ph type="body" idx="1"/>
          </p:nvPr>
        </p:nvSpPr>
        <p:spPr>
          <a:xfrm rot="5400000">
            <a:off x="14081919" y="853280"/>
            <a:ext cx="23042562" cy="43526075"/>
          </a:xfrm>
          <a:prstGeom prst="rect">
            <a:avLst/>
          </a:prstGeom>
          <a:noFill/>
          <a:ln>
            <a:noFill/>
          </a:ln>
        </p:spPr>
        <p:txBody>
          <a:bodyPr wrap="square" lIns="91425" tIns="91425" rIns="91425" bIns="91425" anchor="t" anchorCtr="0"/>
          <a:lstStyle>
            <a:lvl1pPr marL="1920875" marR="0" lvl="0" indent="-784225" algn="l" rtl="0">
              <a:spcBef>
                <a:spcPts val="3580"/>
              </a:spcBef>
              <a:spcAft>
                <a:spcPts val="0"/>
              </a:spcAft>
              <a:buClr>
                <a:schemeClr val="dk1"/>
              </a:buClr>
              <a:buSzPct val="100000"/>
              <a:buFont typeface="Arial Narrow"/>
              <a:buChar char="•"/>
              <a:defRPr sz="17900" b="0" i="0" u="none" strike="noStrike" cap="none">
                <a:solidFill>
                  <a:schemeClr val="dk1"/>
                </a:solidFill>
                <a:latin typeface="Arial Narrow"/>
                <a:ea typeface="Arial Narrow"/>
                <a:cs typeface="Arial Narrow"/>
                <a:sym typeface="Arial Narrow"/>
              </a:defRPr>
            </a:lvl1pPr>
            <a:lvl2pPr marL="4160838" marR="0" lvl="1" indent="-611187" algn="l" rtl="0">
              <a:spcBef>
                <a:spcPts val="3140"/>
              </a:spcBef>
              <a:spcAft>
                <a:spcPts val="0"/>
              </a:spcAft>
              <a:buClr>
                <a:schemeClr val="dk1"/>
              </a:buClr>
              <a:buSzPct val="100000"/>
              <a:buFont typeface="Times New Roman"/>
              <a:buChar char="–"/>
              <a:defRPr sz="15700" b="0" i="0" u="none" strike="noStrike" cap="none">
                <a:solidFill>
                  <a:schemeClr val="dk1"/>
                </a:solidFill>
                <a:latin typeface="Times New Roman"/>
                <a:ea typeface="Times New Roman"/>
                <a:cs typeface="Times New Roman"/>
                <a:sym typeface="Times New Roman"/>
              </a:defRPr>
            </a:lvl2pPr>
            <a:lvl3pPr marL="6400800" marR="0" lvl="2" indent="-431800" algn="l" rtl="0">
              <a:spcBef>
                <a:spcPts val="2680"/>
              </a:spcBef>
              <a:spcAft>
                <a:spcPts val="0"/>
              </a:spcAft>
              <a:buClr>
                <a:schemeClr val="dk1"/>
              </a:buClr>
              <a:buSzPct val="100000"/>
              <a:buFont typeface="Times New Roman"/>
              <a:buChar char="•"/>
              <a:defRPr sz="13400" b="0" i="0" u="none" strike="noStrike" cap="none">
                <a:solidFill>
                  <a:schemeClr val="dk1"/>
                </a:solidFill>
                <a:latin typeface="Times New Roman"/>
                <a:ea typeface="Times New Roman"/>
                <a:cs typeface="Times New Roman"/>
                <a:sym typeface="Times New Roman"/>
              </a:defRPr>
            </a:lvl3pPr>
            <a:lvl4pPr marL="8961438" marR="0" lvl="3" indent="-579438"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4pPr>
            <a:lvl5pPr marL="11522075" marR="0" lvl="4"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5pPr>
            <a:lvl6pPr marL="11979275" marR="0" lvl="5"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6pPr>
            <a:lvl7pPr marL="12436475" marR="0" lvl="6"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7pPr>
            <a:lvl8pPr marL="12893675" marR="0" lvl="7"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8pPr>
            <a:lvl9pPr marL="13350875" marR="0" lvl="8"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9pPr>
          </a:lstStyle>
          <a:p>
            <a:endParaRPr/>
          </a:p>
        </p:txBody>
      </p:sp>
      <p:sp>
        <p:nvSpPr>
          <p:cNvPr id="28" name="Shape 28"/>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29" name="Shape 29"/>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10036175" y="26882725"/>
            <a:ext cx="30724474" cy="3175000"/>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33" name="Shape 33"/>
          <p:cNvSpPr>
            <a:spLocks noGrp="1"/>
          </p:cNvSpPr>
          <p:nvPr>
            <p:ph type="pic" idx="2"/>
          </p:nvPr>
        </p:nvSpPr>
        <p:spPr>
          <a:xfrm>
            <a:off x="10036175" y="3432175"/>
            <a:ext cx="30724474" cy="23042563"/>
          </a:xfrm>
          <a:prstGeom prst="rect">
            <a:avLst/>
          </a:prstGeom>
          <a:noFill/>
          <a:ln>
            <a:noFill/>
          </a:ln>
        </p:spPr>
        <p:txBody>
          <a:bodyPr wrap="square" lIns="91425" tIns="91425" rIns="91425" bIns="91425" anchor="t" anchorCtr="0"/>
          <a:lstStyle>
            <a:lvl1pPr marL="0" marR="0" lvl="0" indent="0" algn="l" rtl="0">
              <a:spcBef>
                <a:spcPts val="640"/>
              </a:spcBef>
              <a:spcAft>
                <a:spcPts val="0"/>
              </a:spcAft>
              <a:buClr>
                <a:schemeClr val="dk1"/>
              </a:buClr>
              <a:buFont typeface="Arial Narrow"/>
              <a:buNone/>
              <a:defRPr sz="3200" b="0" i="0" u="none" strike="noStrike" cap="none">
                <a:solidFill>
                  <a:schemeClr val="dk1"/>
                </a:solidFill>
                <a:latin typeface="Arial Narrow"/>
                <a:ea typeface="Arial Narrow"/>
                <a:cs typeface="Arial Narrow"/>
                <a:sym typeface="Arial Narrow"/>
              </a:defRPr>
            </a:lvl1pPr>
            <a:lvl2pPr marL="457200" marR="0" lvl="1" indent="0" algn="l" rtl="0">
              <a:spcBef>
                <a:spcPts val="560"/>
              </a:spcBef>
              <a:spcAft>
                <a:spcPts val="0"/>
              </a:spcAft>
              <a:buClr>
                <a:schemeClr val="dk1"/>
              </a:buClr>
              <a:buFont typeface="Times New Roman"/>
              <a:buNone/>
              <a:defRPr sz="2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480"/>
              </a:spcBef>
              <a:spcAft>
                <a:spcPts val="0"/>
              </a:spcAft>
              <a:buClr>
                <a:schemeClr val="dk1"/>
              </a:buClr>
              <a:buFont typeface="Times New Roman"/>
              <a:buNone/>
              <a:defRPr sz="24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34" name="Shape 34"/>
          <p:cNvSpPr txBox="1">
            <a:spLocks noGrp="1"/>
          </p:cNvSpPr>
          <p:nvPr>
            <p:ph type="body" idx="1"/>
          </p:nvPr>
        </p:nvSpPr>
        <p:spPr>
          <a:xfrm>
            <a:off x="10036175" y="30057725"/>
            <a:ext cx="30724474" cy="4506913"/>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Narrow"/>
              <a:buNone/>
              <a:defRPr sz="1400" b="0" i="0" u="none" strike="noStrike" cap="none">
                <a:solidFill>
                  <a:schemeClr val="dk1"/>
                </a:solidFill>
                <a:latin typeface="Arial Narrow"/>
                <a:ea typeface="Arial Narrow"/>
                <a:cs typeface="Arial Narrow"/>
                <a:sym typeface="Arial Narrow"/>
              </a:defRPr>
            </a:lvl1pPr>
            <a:lvl2pPr marL="457200" marR="0" lvl="1" indent="0" algn="l" rtl="0">
              <a:spcBef>
                <a:spcPts val="240"/>
              </a:spcBef>
              <a:spcAft>
                <a:spcPts val="0"/>
              </a:spcAft>
              <a:buClr>
                <a:schemeClr val="dk1"/>
              </a:buClr>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
        <p:nvSpPr>
          <p:cNvPr id="35" name="Shape 35"/>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36" name="Shape 36"/>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37" name="Shape 37"/>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2560638" y="1528763"/>
            <a:ext cx="16846550" cy="6507162"/>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Shape 40"/>
          <p:cNvSpPr txBox="1">
            <a:spLocks noGrp="1"/>
          </p:cNvSpPr>
          <p:nvPr>
            <p:ph type="body" idx="1"/>
          </p:nvPr>
        </p:nvSpPr>
        <p:spPr>
          <a:xfrm>
            <a:off x="20019963" y="1528763"/>
            <a:ext cx="28625799" cy="32777112"/>
          </a:xfrm>
          <a:prstGeom prst="rect">
            <a:avLst/>
          </a:prstGeom>
          <a:noFill/>
          <a:ln>
            <a:noFill/>
          </a:ln>
        </p:spPr>
        <p:txBody>
          <a:bodyPr wrap="square" lIns="91425" tIns="91425" rIns="91425" bIns="91425" anchor="t" anchorCtr="0"/>
          <a:lstStyle>
            <a:lvl1pPr marL="1920875" marR="0" lvl="0" indent="-1717675" algn="l" rtl="0">
              <a:spcBef>
                <a:spcPts val="640"/>
              </a:spcBef>
              <a:spcAft>
                <a:spcPts val="0"/>
              </a:spcAft>
              <a:buClr>
                <a:schemeClr val="dk1"/>
              </a:buClr>
              <a:buSzPct val="100000"/>
              <a:buFont typeface="Arial Narrow"/>
              <a:buChar char="•"/>
              <a:defRPr sz="3200" b="0" i="0" u="none" strike="noStrike" cap="none">
                <a:solidFill>
                  <a:schemeClr val="dk1"/>
                </a:solidFill>
                <a:latin typeface="Arial Narrow"/>
                <a:ea typeface="Arial Narrow"/>
                <a:cs typeface="Arial Narrow"/>
                <a:sym typeface="Arial Narrow"/>
              </a:defRPr>
            </a:lvl1pPr>
            <a:lvl2pPr marL="4160838" marR="0" lvl="1" indent="-1430337" algn="l" rtl="0">
              <a:spcBef>
                <a:spcPts val="560"/>
              </a:spcBef>
              <a:spcAft>
                <a:spcPts val="0"/>
              </a:spcAft>
              <a:buClr>
                <a:schemeClr val="dk1"/>
              </a:buClr>
              <a:buSzPct val="1000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6400800" marR="0" lvl="2" indent="-113030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8961438" marR="0" lvl="3" indent="-1163638"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11522075" marR="0" lvl="4" indent="-1171575"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11979275" marR="0" lvl="5" indent="-1171575"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12436475" marR="0" lvl="6" indent="-1171575"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12893675" marR="0" lvl="7" indent="-1171575"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13350875" marR="0" lvl="8" indent="-1171575"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41" name="Shape 41"/>
          <p:cNvSpPr txBox="1">
            <a:spLocks noGrp="1"/>
          </p:cNvSpPr>
          <p:nvPr>
            <p:ph type="body" idx="2"/>
          </p:nvPr>
        </p:nvSpPr>
        <p:spPr>
          <a:xfrm>
            <a:off x="2560638" y="8035925"/>
            <a:ext cx="16846550" cy="26269950"/>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Arial Narrow"/>
              <a:buNone/>
              <a:defRPr sz="1400" b="0" i="0" u="none" strike="noStrike" cap="none">
                <a:solidFill>
                  <a:schemeClr val="dk1"/>
                </a:solidFill>
                <a:latin typeface="Arial Narrow"/>
                <a:ea typeface="Arial Narrow"/>
                <a:cs typeface="Arial Narrow"/>
                <a:sym typeface="Arial Narrow"/>
              </a:defRPr>
            </a:lvl1pPr>
            <a:lvl2pPr marL="457200" marR="0" lvl="1" indent="0" algn="l" rtl="0">
              <a:spcBef>
                <a:spcPts val="240"/>
              </a:spcBef>
              <a:spcAft>
                <a:spcPts val="0"/>
              </a:spcAft>
              <a:buClr>
                <a:schemeClr val="dk1"/>
              </a:buClr>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
        <p:nvSpPr>
          <p:cNvPr id="42" name="Shape 42"/>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43" name="Shape 43"/>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44" name="Shape 44"/>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840162" y="3413125"/>
            <a:ext cx="43526075" cy="6400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47" name="Shape 47"/>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48" name="Shape 48"/>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49" name="Shape 49"/>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2560638" y="1538288"/>
            <a:ext cx="46085126" cy="6400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1"/>
          </p:nvPr>
        </p:nvSpPr>
        <p:spPr>
          <a:xfrm>
            <a:off x="2560638" y="8596313"/>
            <a:ext cx="22625050" cy="3582987"/>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Narrow"/>
              <a:buNone/>
              <a:defRPr sz="2400" b="1" i="0" u="none" strike="noStrike" cap="none">
                <a:solidFill>
                  <a:schemeClr val="dk1"/>
                </a:solidFill>
                <a:latin typeface="Arial Narrow"/>
                <a:ea typeface="Arial Narrow"/>
                <a:cs typeface="Arial Narrow"/>
                <a:sym typeface="Arial Narrow"/>
              </a:defRPr>
            </a:lvl1pPr>
            <a:lvl2pPr marL="457200" marR="0" lvl="1"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2"/>
          </p:nvPr>
        </p:nvSpPr>
        <p:spPr>
          <a:xfrm>
            <a:off x="2560638" y="12179300"/>
            <a:ext cx="22625050" cy="22126575"/>
          </a:xfrm>
          <a:prstGeom prst="rect">
            <a:avLst/>
          </a:prstGeom>
          <a:noFill/>
          <a:ln>
            <a:noFill/>
          </a:ln>
        </p:spPr>
        <p:txBody>
          <a:bodyPr wrap="square" lIns="91425" tIns="91425" rIns="91425" bIns="91425" anchor="t" anchorCtr="0"/>
          <a:lstStyle>
            <a:lvl1pPr marL="1920875" marR="0" lvl="0" indent="-1768475" algn="l" rtl="0">
              <a:spcBef>
                <a:spcPts val="480"/>
              </a:spcBef>
              <a:spcAft>
                <a:spcPts val="0"/>
              </a:spcAft>
              <a:buClr>
                <a:schemeClr val="dk1"/>
              </a:buClr>
              <a:buSzPct val="100000"/>
              <a:buFont typeface="Arial Narrow"/>
              <a:buChar char="•"/>
              <a:defRPr sz="2400" b="0" i="0" u="none" strike="noStrike" cap="none">
                <a:solidFill>
                  <a:schemeClr val="dk1"/>
                </a:solidFill>
                <a:latin typeface="Arial Narrow"/>
                <a:ea typeface="Arial Narrow"/>
                <a:cs typeface="Arial Narrow"/>
                <a:sym typeface="Arial Narrow"/>
              </a:defRPr>
            </a:lvl1pPr>
            <a:lvl2pPr marL="4160838" marR="0" lvl="1" indent="-1481137"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6400800" marR="0" lvl="2" indent="-116840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8961438" marR="0" lvl="3" indent="-1189038"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1522075" marR="0" lvl="4"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11979275" marR="0" lvl="5"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12436475" marR="0" lvl="6"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12893675" marR="0" lvl="7"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13350875" marR="0" lvl="8"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4" name="Shape 54"/>
          <p:cNvSpPr txBox="1">
            <a:spLocks noGrp="1"/>
          </p:cNvSpPr>
          <p:nvPr>
            <p:ph type="body" idx="3"/>
          </p:nvPr>
        </p:nvSpPr>
        <p:spPr>
          <a:xfrm>
            <a:off x="26012775" y="8596313"/>
            <a:ext cx="22632987" cy="3582987"/>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Arial Narrow"/>
              <a:buNone/>
              <a:defRPr sz="2400" b="1" i="0" u="none" strike="noStrike" cap="none">
                <a:solidFill>
                  <a:schemeClr val="dk1"/>
                </a:solidFill>
                <a:latin typeface="Arial Narrow"/>
                <a:ea typeface="Arial Narrow"/>
                <a:cs typeface="Arial Narrow"/>
                <a:sym typeface="Arial Narrow"/>
              </a:defRPr>
            </a:lvl1pPr>
            <a:lvl2pPr marL="457200" marR="0" lvl="1"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55" name="Shape 55"/>
          <p:cNvSpPr txBox="1">
            <a:spLocks noGrp="1"/>
          </p:cNvSpPr>
          <p:nvPr>
            <p:ph type="body" idx="4"/>
          </p:nvPr>
        </p:nvSpPr>
        <p:spPr>
          <a:xfrm>
            <a:off x="26012775" y="12179300"/>
            <a:ext cx="22632987" cy="22126575"/>
          </a:xfrm>
          <a:prstGeom prst="rect">
            <a:avLst/>
          </a:prstGeom>
          <a:noFill/>
          <a:ln>
            <a:noFill/>
          </a:ln>
        </p:spPr>
        <p:txBody>
          <a:bodyPr wrap="square" lIns="91425" tIns="91425" rIns="91425" bIns="91425" anchor="t" anchorCtr="0"/>
          <a:lstStyle>
            <a:lvl1pPr marL="1920875" marR="0" lvl="0" indent="-1768475" algn="l" rtl="0">
              <a:spcBef>
                <a:spcPts val="480"/>
              </a:spcBef>
              <a:spcAft>
                <a:spcPts val="0"/>
              </a:spcAft>
              <a:buClr>
                <a:schemeClr val="dk1"/>
              </a:buClr>
              <a:buSzPct val="100000"/>
              <a:buFont typeface="Arial Narrow"/>
              <a:buChar char="•"/>
              <a:defRPr sz="2400" b="0" i="0" u="none" strike="noStrike" cap="none">
                <a:solidFill>
                  <a:schemeClr val="dk1"/>
                </a:solidFill>
                <a:latin typeface="Arial Narrow"/>
                <a:ea typeface="Arial Narrow"/>
                <a:cs typeface="Arial Narrow"/>
                <a:sym typeface="Arial Narrow"/>
              </a:defRPr>
            </a:lvl1pPr>
            <a:lvl2pPr marL="4160838" marR="0" lvl="1" indent="-1481137"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6400800" marR="0" lvl="2" indent="-116840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8961438" marR="0" lvl="3" indent="-1189038"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1522075" marR="0" lvl="4"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11979275" marR="0" lvl="5"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12436475" marR="0" lvl="6"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12893675" marR="0" lvl="7"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13350875" marR="0" lvl="8" indent="-1196975"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6" name="Shape 56"/>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57" name="Shape 57"/>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58" name="Shape 58"/>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840162" y="3413125"/>
            <a:ext cx="43526075" cy="6400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61" name="Shape 61"/>
          <p:cNvSpPr txBox="1">
            <a:spLocks noGrp="1"/>
          </p:cNvSpPr>
          <p:nvPr>
            <p:ph type="body" idx="1"/>
          </p:nvPr>
        </p:nvSpPr>
        <p:spPr>
          <a:xfrm>
            <a:off x="3840163" y="11095038"/>
            <a:ext cx="21686837" cy="23042562"/>
          </a:xfrm>
          <a:prstGeom prst="rect">
            <a:avLst/>
          </a:prstGeom>
          <a:noFill/>
          <a:ln>
            <a:noFill/>
          </a:ln>
        </p:spPr>
        <p:txBody>
          <a:bodyPr wrap="square" lIns="91425" tIns="91425" rIns="91425" bIns="91425" anchor="t" anchorCtr="0"/>
          <a:lstStyle>
            <a:lvl1pPr marL="1920875" marR="0" lvl="0" indent="-1743075" algn="l" rtl="0">
              <a:spcBef>
                <a:spcPts val="560"/>
              </a:spcBef>
              <a:spcAft>
                <a:spcPts val="0"/>
              </a:spcAft>
              <a:buClr>
                <a:schemeClr val="dk1"/>
              </a:buClr>
              <a:buSzPct val="100000"/>
              <a:buFont typeface="Arial Narrow"/>
              <a:buChar char="•"/>
              <a:defRPr sz="2800" b="0" i="0" u="none" strike="noStrike" cap="none">
                <a:solidFill>
                  <a:schemeClr val="dk1"/>
                </a:solidFill>
                <a:latin typeface="Arial Narrow"/>
                <a:ea typeface="Arial Narrow"/>
                <a:cs typeface="Arial Narrow"/>
                <a:sym typeface="Arial Narrow"/>
              </a:defRPr>
            </a:lvl1pPr>
            <a:lvl2pPr marL="4160838" marR="0" lvl="1" indent="-1455737"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6400800" marR="0" lvl="2" indent="-115570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8961438" marR="0" lvl="3" indent="-1176338"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1522075" marR="0" lvl="4"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11979275" marR="0" lvl="5"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12436475" marR="0" lvl="6"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12893675" marR="0" lvl="7"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13350875" marR="0" lvl="8"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62" name="Shape 62"/>
          <p:cNvSpPr txBox="1">
            <a:spLocks noGrp="1"/>
          </p:cNvSpPr>
          <p:nvPr>
            <p:ph type="body" idx="2"/>
          </p:nvPr>
        </p:nvSpPr>
        <p:spPr>
          <a:xfrm>
            <a:off x="25679400" y="11095038"/>
            <a:ext cx="21686839" cy="23042562"/>
          </a:xfrm>
          <a:prstGeom prst="rect">
            <a:avLst/>
          </a:prstGeom>
          <a:noFill/>
          <a:ln>
            <a:noFill/>
          </a:ln>
        </p:spPr>
        <p:txBody>
          <a:bodyPr wrap="square" lIns="91425" tIns="91425" rIns="91425" bIns="91425" anchor="t" anchorCtr="0"/>
          <a:lstStyle>
            <a:lvl1pPr marL="1920875" marR="0" lvl="0" indent="-1743075" algn="l" rtl="0">
              <a:spcBef>
                <a:spcPts val="560"/>
              </a:spcBef>
              <a:spcAft>
                <a:spcPts val="0"/>
              </a:spcAft>
              <a:buClr>
                <a:schemeClr val="dk1"/>
              </a:buClr>
              <a:buSzPct val="100000"/>
              <a:buFont typeface="Arial Narrow"/>
              <a:buChar char="•"/>
              <a:defRPr sz="2800" b="0" i="0" u="none" strike="noStrike" cap="none">
                <a:solidFill>
                  <a:schemeClr val="dk1"/>
                </a:solidFill>
                <a:latin typeface="Arial Narrow"/>
                <a:ea typeface="Arial Narrow"/>
                <a:cs typeface="Arial Narrow"/>
                <a:sym typeface="Arial Narrow"/>
              </a:defRPr>
            </a:lvl1pPr>
            <a:lvl2pPr marL="4160838" marR="0" lvl="1" indent="-1455737"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6400800" marR="0" lvl="2" indent="-115570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8961438" marR="0" lvl="3" indent="-1176338"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1522075" marR="0" lvl="4"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11979275" marR="0" lvl="5"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12436475" marR="0" lvl="6"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12893675" marR="0" lvl="7"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13350875" marR="0" lvl="8" indent="-1184275"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63" name="Shape 63"/>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044950" y="24679275"/>
            <a:ext cx="43526075" cy="7626350"/>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a:off x="4044950" y="16278225"/>
            <a:ext cx="43526075" cy="8401050"/>
          </a:xfrm>
          <a:prstGeom prst="rect">
            <a:avLst/>
          </a:prstGeom>
          <a:noFill/>
          <a:ln>
            <a:noFill/>
          </a:ln>
        </p:spPr>
        <p:txBody>
          <a:bodyPr wrap="square" lIns="91425" tIns="91425" rIns="91425" bIns="91425" anchor="b" anchorCtr="0"/>
          <a:lstStyle>
            <a:lvl1pPr marL="0" marR="0" lvl="0" indent="0" algn="l" rtl="0">
              <a:spcBef>
                <a:spcPts val="400"/>
              </a:spcBef>
              <a:spcAft>
                <a:spcPts val="0"/>
              </a:spcAft>
              <a:buClr>
                <a:schemeClr val="dk1"/>
              </a:buClr>
              <a:buFont typeface="Arial Narrow"/>
              <a:buNone/>
              <a:defRPr sz="2000" b="0" i="0" u="none" strike="noStrike" cap="none">
                <a:solidFill>
                  <a:schemeClr val="dk1"/>
                </a:solidFill>
                <a:latin typeface="Arial Narrow"/>
                <a:ea typeface="Arial Narrow"/>
                <a:cs typeface="Arial Narrow"/>
                <a:sym typeface="Arial Narrow"/>
              </a:defRPr>
            </a:lvl1pPr>
            <a:lvl2pPr marL="457200" marR="0" lvl="1" indent="0" algn="l" rtl="0">
              <a:spcBef>
                <a:spcPts val="360"/>
              </a:spcBef>
              <a:spcAft>
                <a:spcPts val="0"/>
              </a:spcAft>
              <a:buClr>
                <a:schemeClr val="dk1"/>
              </a:buClr>
              <a:buFont typeface="Times New Roman"/>
              <a:buNone/>
              <a:defRPr sz="1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a:solidFill>
                  <a:schemeClr val="dk1"/>
                </a:solidFill>
                <a:latin typeface="Times New Roman"/>
                <a:ea typeface="Times New Roman"/>
                <a:cs typeface="Times New Roman"/>
                <a:sym typeface="Times New Roman"/>
              </a:rPr>
              <a:t>‹#›</a:t>
            </a:fld>
            <a:endParaRPr lang="en-US" sz="7800" b="0" i="0" u="none">
              <a:solidFill>
                <a:schemeClr val="dk1"/>
              </a:solidFill>
              <a:latin typeface="Times New Roman"/>
              <a:ea typeface="Times New Roman"/>
              <a:cs typeface="Times New Roman"/>
              <a:sym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840162" y="3413125"/>
            <a:ext cx="43526075" cy="6400800"/>
          </a:xfrm>
          <a:prstGeom prst="rect">
            <a:avLst/>
          </a:prstGeom>
          <a:noFill/>
          <a:ln>
            <a:noFill/>
          </a:ln>
        </p:spPr>
        <p:txBody>
          <a:bodyPr wrap="square" lIns="91425" tIns="91425" rIns="91425" bIns="91425" anchor="ctr" anchorCtr="0"/>
          <a:lstStyle>
            <a:lvl1pPr marL="0" marR="0" lvl="0"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24600" b="0" i="0" u="none" strike="noStrike" cap="none">
                <a:solidFill>
                  <a:schemeClr val="dk2"/>
                </a:solidFill>
                <a:latin typeface="Times New Roman"/>
                <a:ea typeface="Times New Roman"/>
                <a:cs typeface="Times New Roman"/>
                <a:sym typeface="Times New Roman"/>
              </a:defRPr>
            </a:lvl9pPr>
          </a:lstStyle>
          <a:p>
            <a:endParaRPr/>
          </a:p>
        </p:txBody>
      </p:sp>
      <p:sp>
        <p:nvSpPr>
          <p:cNvPr id="11" name="Shape 11"/>
          <p:cNvSpPr txBox="1">
            <a:spLocks noGrp="1"/>
          </p:cNvSpPr>
          <p:nvPr>
            <p:ph type="body" idx="1"/>
          </p:nvPr>
        </p:nvSpPr>
        <p:spPr>
          <a:xfrm>
            <a:off x="3840162" y="11095037"/>
            <a:ext cx="43526075" cy="23042562"/>
          </a:xfrm>
          <a:prstGeom prst="rect">
            <a:avLst/>
          </a:prstGeom>
          <a:noFill/>
          <a:ln>
            <a:noFill/>
          </a:ln>
        </p:spPr>
        <p:txBody>
          <a:bodyPr wrap="square" lIns="91425" tIns="91425" rIns="91425" bIns="91425" anchor="t" anchorCtr="0"/>
          <a:lstStyle>
            <a:lvl1pPr marL="1920875" marR="0" lvl="0" indent="-784225" algn="l" rtl="0">
              <a:spcBef>
                <a:spcPts val="3580"/>
              </a:spcBef>
              <a:spcAft>
                <a:spcPts val="0"/>
              </a:spcAft>
              <a:buClr>
                <a:schemeClr val="dk1"/>
              </a:buClr>
              <a:buSzPct val="100000"/>
              <a:buFont typeface="Arial Narrow"/>
              <a:buChar char="•"/>
              <a:defRPr sz="17900" b="0" i="0" u="none" strike="noStrike" cap="none">
                <a:solidFill>
                  <a:schemeClr val="dk1"/>
                </a:solidFill>
                <a:latin typeface="Arial Narrow"/>
                <a:ea typeface="Arial Narrow"/>
                <a:cs typeface="Arial Narrow"/>
                <a:sym typeface="Arial Narrow"/>
              </a:defRPr>
            </a:lvl1pPr>
            <a:lvl2pPr marL="4160838" marR="0" lvl="1" indent="-611187" algn="l" rtl="0">
              <a:spcBef>
                <a:spcPts val="3140"/>
              </a:spcBef>
              <a:spcAft>
                <a:spcPts val="0"/>
              </a:spcAft>
              <a:buClr>
                <a:schemeClr val="dk1"/>
              </a:buClr>
              <a:buSzPct val="100000"/>
              <a:buFont typeface="Times New Roman"/>
              <a:buChar char="–"/>
              <a:defRPr sz="15700" b="0" i="0" u="none" strike="noStrike" cap="none">
                <a:solidFill>
                  <a:schemeClr val="dk1"/>
                </a:solidFill>
                <a:latin typeface="Times New Roman"/>
                <a:ea typeface="Times New Roman"/>
                <a:cs typeface="Times New Roman"/>
                <a:sym typeface="Times New Roman"/>
              </a:defRPr>
            </a:lvl2pPr>
            <a:lvl3pPr marL="6400800" marR="0" lvl="2" indent="-431800" algn="l" rtl="0">
              <a:spcBef>
                <a:spcPts val="2680"/>
              </a:spcBef>
              <a:spcAft>
                <a:spcPts val="0"/>
              </a:spcAft>
              <a:buClr>
                <a:schemeClr val="dk1"/>
              </a:buClr>
              <a:buSzPct val="100000"/>
              <a:buFont typeface="Times New Roman"/>
              <a:buChar char="•"/>
              <a:defRPr sz="13400" b="0" i="0" u="none" strike="noStrike" cap="none">
                <a:solidFill>
                  <a:schemeClr val="dk1"/>
                </a:solidFill>
                <a:latin typeface="Times New Roman"/>
                <a:ea typeface="Times New Roman"/>
                <a:cs typeface="Times New Roman"/>
                <a:sym typeface="Times New Roman"/>
              </a:defRPr>
            </a:lvl3pPr>
            <a:lvl4pPr marL="8961438" marR="0" lvl="3" indent="-579438"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4pPr>
            <a:lvl5pPr marL="11522075" marR="0" lvl="4"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5pPr>
            <a:lvl6pPr marL="11979275" marR="0" lvl="5"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6pPr>
            <a:lvl7pPr marL="12436475" marR="0" lvl="6"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7pPr>
            <a:lvl8pPr marL="12893675" marR="0" lvl="7"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8pPr>
            <a:lvl9pPr marL="13350875" marR="0" lvl="8" indent="-587375" algn="l" rtl="0">
              <a:spcBef>
                <a:spcPts val="2240"/>
              </a:spcBef>
              <a:spcAft>
                <a:spcPts val="0"/>
              </a:spcAft>
              <a:buClr>
                <a:schemeClr val="dk1"/>
              </a:buClr>
              <a:buSzPct val="100000"/>
              <a:buFont typeface="Times New Roman"/>
              <a:buChar char="»"/>
              <a:defRPr sz="11200" b="0" i="0" u="none" strike="noStrike" cap="none">
                <a:solidFill>
                  <a:schemeClr val="dk1"/>
                </a:solidFill>
                <a:latin typeface="Times New Roman"/>
                <a:ea typeface="Times New Roman"/>
                <a:cs typeface="Times New Roman"/>
                <a:sym typeface="Times New Roman"/>
              </a:defRPr>
            </a:lvl9pPr>
          </a:lstStyle>
          <a:p>
            <a:endParaRPr/>
          </a:p>
        </p:txBody>
      </p:sp>
      <p:sp>
        <p:nvSpPr>
          <p:cNvPr id="12" name="Shape 12"/>
          <p:cNvSpPr txBox="1">
            <a:spLocks noGrp="1"/>
          </p:cNvSpPr>
          <p:nvPr>
            <p:ph type="dt" idx="10"/>
          </p:nvPr>
        </p:nvSpPr>
        <p:spPr>
          <a:xfrm>
            <a:off x="3840162" y="34991675"/>
            <a:ext cx="10668000"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13" name="Shape 13"/>
          <p:cNvSpPr txBox="1">
            <a:spLocks noGrp="1"/>
          </p:cNvSpPr>
          <p:nvPr>
            <p:ph type="ftr" idx="11"/>
          </p:nvPr>
        </p:nvSpPr>
        <p:spPr>
          <a:xfrm>
            <a:off x="17495838" y="34991675"/>
            <a:ext cx="16214725" cy="2559050"/>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2200" b="0" i="0" u="none" strike="noStrike" cap="none">
                <a:solidFill>
                  <a:schemeClr val="dk1"/>
                </a:solidFill>
                <a:latin typeface="Times New Roman"/>
                <a:ea typeface="Times New Roman"/>
                <a:cs typeface="Times New Roman"/>
                <a:sym typeface="Times New Roman"/>
              </a:defRPr>
            </a:lvl9pPr>
          </a:lstStyle>
          <a:p>
            <a:endParaRPr/>
          </a:p>
        </p:txBody>
      </p:sp>
      <p:sp>
        <p:nvSpPr>
          <p:cNvPr id="14" name="Shape 14"/>
          <p:cNvSpPr txBox="1">
            <a:spLocks noGrp="1"/>
          </p:cNvSpPr>
          <p:nvPr>
            <p:ph type="sldNum" idx="12"/>
          </p:nvPr>
        </p:nvSpPr>
        <p:spPr>
          <a:xfrm>
            <a:off x="36698238" y="34991675"/>
            <a:ext cx="10668000" cy="2559050"/>
          </a:xfrm>
          <a:prstGeom prst="rect">
            <a:avLst/>
          </a:prstGeom>
          <a:noFill/>
          <a:ln>
            <a:noFill/>
          </a:ln>
        </p:spPr>
        <p:txBody>
          <a:bodyPr wrap="square" lIns="511575" tIns="255775" rIns="511575" bIns="255775" anchor="t" anchorCtr="0">
            <a:noAutofit/>
          </a:bodyPr>
          <a:lstStyle/>
          <a:p>
            <a:pPr marL="0" marR="0" lvl="0" indent="0" algn="r" rtl="0">
              <a:lnSpc>
                <a:spcPct val="100000"/>
              </a:lnSpc>
              <a:spcBef>
                <a:spcPts val="0"/>
              </a:spcBef>
              <a:spcAft>
                <a:spcPts val="0"/>
              </a:spcAft>
              <a:buClr>
                <a:schemeClr val="dk1"/>
              </a:buClr>
              <a:buSzPct val="25000"/>
              <a:buFont typeface="Times New Roman"/>
              <a:buNone/>
            </a:pPr>
            <a:fld id="{00000000-1234-1234-1234-123412341234}" type="slidenum">
              <a:rPr lang="en-US" sz="7800" b="0" i="0" u="none" strike="noStrike" cap="none">
                <a:solidFill>
                  <a:schemeClr val="dk1"/>
                </a:solidFill>
                <a:latin typeface="Times New Roman"/>
                <a:ea typeface="Times New Roman"/>
                <a:cs typeface="Times New Roman"/>
                <a:sym typeface="Times New Roman"/>
              </a:rPr>
              <a:t>‹#›</a:t>
            </a:fld>
            <a:endParaRPr lang="en-US" sz="78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2.png"/><Relationship Id="rId4" Type="http://schemas.openxmlformats.org/officeDocument/2006/relationships/hyperlink" Target="https://schoolquality.virginia.gov/schools/carysbrook-elementary#fndtn-desktopTab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p:nvPr/>
        </p:nvSpPr>
        <p:spPr>
          <a:xfrm>
            <a:off x="990600" y="1295400"/>
            <a:ext cx="49225199" cy="1920875"/>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Narrow"/>
              <a:buNone/>
            </a:pPr>
            <a:r>
              <a:rPr lang="en-US" sz="12000" b="1" dirty="0">
                <a:solidFill>
                  <a:schemeClr val="dk1"/>
                </a:solidFill>
                <a:latin typeface="Arial Narrow"/>
                <a:ea typeface="Arial Narrow"/>
                <a:cs typeface="Arial Narrow"/>
                <a:sym typeface="Arial Narrow"/>
              </a:rPr>
              <a:t>Movement Motivation</a:t>
            </a:r>
            <a:endParaRPr lang="en-US" sz="12000" b="1" i="0" u="none" strike="noStrike" cap="none" dirty="0">
              <a:solidFill>
                <a:schemeClr val="dk1"/>
              </a:solidFill>
              <a:latin typeface="Arial Narrow"/>
              <a:ea typeface="Arial Narrow"/>
              <a:cs typeface="Arial Narrow"/>
              <a:sym typeface="Arial Narrow"/>
            </a:endParaRPr>
          </a:p>
        </p:txBody>
      </p:sp>
      <p:cxnSp>
        <p:nvCxnSpPr>
          <p:cNvPr id="90" name="Shape 90"/>
          <p:cNvCxnSpPr/>
          <p:nvPr/>
        </p:nvCxnSpPr>
        <p:spPr>
          <a:xfrm>
            <a:off x="1828800" y="6324600"/>
            <a:ext cx="47167800" cy="0"/>
          </a:xfrm>
          <a:prstGeom prst="straightConnector1">
            <a:avLst/>
          </a:prstGeom>
          <a:noFill/>
          <a:ln w="28575" cap="flat" cmpd="sng">
            <a:solidFill>
              <a:schemeClr val="dk1"/>
            </a:solidFill>
            <a:prstDash val="solid"/>
            <a:miter lim="800000"/>
            <a:headEnd type="none" w="med" len="med"/>
            <a:tailEnd type="none" w="med" len="med"/>
          </a:ln>
        </p:spPr>
      </p:cxnSp>
      <p:sp>
        <p:nvSpPr>
          <p:cNvPr id="91" name="Shape 91"/>
          <p:cNvSpPr txBox="1"/>
          <p:nvPr/>
        </p:nvSpPr>
        <p:spPr>
          <a:xfrm>
            <a:off x="6362700" y="13483504"/>
            <a:ext cx="4800600" cy="823912"/>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Narrow"/>
              <a:buNone/>
            </a:pPr>
            <a:r>
              <a:rPr lang="en-US" sz="4800" b="1" i="0" u="none" strike="noStrike" cap="none" dirty="0">
                <a:solidFill>
                  <a:schemeClr val="dk1"/>
                </a:solidFill>
                <a:latin typeface="Arial Narrow"/>
                <a:ea typeface="Arial Narrow"/>
                <a:cs typeface="Arial Narrow"/>
                <a:sym typeface="Arial Narrow"/>
              </a:rPr>
              <a:t>Background </a:t>
            </a:r>
          </a:p>
        </p:txBody>
      </p:sp>
      <p:graphicFrame>
        <p:nvGraphicFramePr>
          <p:cNvPr id="92" name="Shape 92"/>
          <p:cNvGraphicFramePr/>
          <p:nvPr>
            <p:extLst>
              <p:ext uri="{D42A27DB-BD31-4B8C-83A1-F6EECF244321}">
                <p14:modId xmlns:p14="http://schemas.microsoft.com/office/powerpoint/2010/main" val="3805286062"/>
              </p:ext>
            </p:extLst>
          </p:nvPr>
        </p:nvGraphicFramePr>
        <p:xfrm>
          <a:off x="1981200" y="14893059"/>
          <a:ext cx="15468600" cy="6970700"/>
        </p:xfrm>
        <a:graphic>
          <a:graphicData uri="http://schemas.openxmlformats.org/drawingml/2006/table">
            <a:tbl>
              <a:tblPr>
                <a:noFill/>
                <a:tableStyleId>{D9102C7C-37B5-40EF-8828-031EC5E7EFDD}</a:tableStyleId>
              </a:tblPr>
              <a:tblGrid>
                <a:gridCol w="15468600">
                  <a:extLst>
                    <a:ext uri="{9D8B030D-6E8A-4147-A177-3AD203B41FA5}">
                      <a16:colId xmlns:a16="http://schemas.microsoft.com/office/drawing/2014/main" val="20000"/>
                    </a:ext>
                  </a:extLst>
                </a:gridCol>
              </a:tblGrid>
              <a:tr h="5680075">
                <a:tc>
                  <a:txBody>
                    <a:bodyPr/>
                    <a:lstStyle/>
                    <a:p>
                      <a:pPr marL="347662" marR="0" lvl="0" indent="-347662"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Students at the elementary school were observed to be unmotivated to participate in the PE class.</a:t>
                      </a:r>
                    </a:p>
                    <a:p>
                      <a:pPr marL="347662" marR="0" lvl="0" indent="-347662"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Several students were observed to be overweight. </a:t>
                      </a:r>
                    </a:p>
                    <a:p>
                      <a:pPr marL="347662" marR="0" lvl="0" indent="-347662"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In the third-grade students are at the industry v. inferiority stage of Erikson’s psychosocial development. At this stage the students begin to either develop self-confidence and a sense of accomplishment, or they begin to feel inferior and like they cannot be successful (Snowman &amp; McCown, 2015). </a:t>
                      </a:r>
                    </a:p>
                    <a:p>
                      <a:pPr marL="347662" marR="0" lvl="0" indent="-347662"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The physical characteristics of 3rd graders are that they are extremely active and need various opportunities to expel some energy and they tend to be very extreme in their physical activity which can be dangerous (Snowman &amp; McCown, 2015).</a:t>
                      </a:r>
                    </a:p>
                    <a:p>
                      <a:pPr marL="347662" marR="0" lvl="0" indent="-347662"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A main cause of obesity is children being inactive, educators need to teach them that there are multiple ways to be active and the importance of being active (U.S. Department of Health and Human Services, 2010).</a:t>
                      </a:r>
                    </a:p>
                    <a:p>
                      <a:pPr marL="347662" marR="0" lvl="0" indent="-347662"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 The Annie E. Casey Foundation (2020) found that 23% of the female children and 32% of the male children in Virginia were obese in 2016-2017. </a:t>
                      </a:r>
                      <a:endParaRPr lang="en-US" sz="2800" b="0" i="0" u="none" strike="noStrike" cap="none" dirty="0">
                        <a:solidFill>
                          <a:schemeClr val="dk1"/>
                        </a:solidFill>
                        <a:latin typeface="Times New Roman"/>
                        <a:ea typeface="Times New Roman"/>
                        <a:cs typeface="Times New Roman"/>
                        <a:sym typeface="Times New Roman"/>
                      </a:endParaRPr>
                    </a:p>
                  </a:txBody>
                  <a:tcPr marL="91425" marR="91425" marT="45700" marB="45700"/>
                </a:tc>
                <a:extLst>
                  <a:ext uri="{0D108BD9-81ED-4DB2-BD59-A6C34878D82A}">
                    <a16:rowId xmlns:a16="http://schemas.microsoft.com/office/drawing/2014/main" val="10000"/>
                  </a:ext>
                </a:extLst>
              </a:tr>
              <a:tr h="1290625">
                <a:tc>
                  <a:txBody>
                    <a:bodyPr/>
                    <a:lstStyle/>
                    <a:p>
                      <a:pPr marL="0" marR="0" lvl="0" indent="0" algn="l" rtl="0">
                        <a:spcBef>
                          <a:spcPts val="0"/>
                        </a:spcBef>
                        <a:buSzPct val="25000"/>
                        <a:buNone/>
                      </a:pPr>
                      <a:endParaRPr sz="1800" dirty="0">
                        <a:solidFill>
                          <a:schemeClr val="dk1"/>
                        </a:solidFill>
                        <a:latin typeface="Arial Narrow"/>
                        <a:ea typeface="Arial Narrow"/>
                        <a:cs typeface="Arial Narrow"/>
                        <a:sym typeface="Arial Narrow"/>
                      </a:endParaRPr>
                    </a:p>
                  </a:txBody>
                  <a:tcPr marL="91425" marR="91425" marT="45700" marB="45700"/>
                </a:tc>
                <a:extLst>
                  <a:ext uri="{0D108BD9-81ED-4DB2-BD59-A6C34878D82A}">
                    <a16:rowId xmlns:a16="http://schemas.microsoft.com/office/drawing/2014/main" val="10001"/>
                  </a:ext>
                </a:extLst>
              </a:tr>
            </a:tbl>
          </a:graphicData>
        </a:graphic>
      </p:graphicFrame>
      <p:grpSp>
        <p:nvGrpSpPr>
          <p:cNvPr id="93" name="Shape 93"/>
          <p:cNvGrpSpPr/>
          <p:nvPr/>
        </p:nvGrpSpPr>
        <p:grpSpPr>
          <a:xfrm>
            <a:off x="2209799" y="22359654"/>
            <a:ext cx="15468600" cy="5701575"/>
            <a:chOff x="2438400" y="27965400"/>
            <a:chExt cx="14859000" cy="5711552"/>
          </a:xfrm>
        </p:grpSpPr>
        <p:sp>
          <p:nvSpPr>
            <p:cNvPr id="94" name="Shape 94"/>
            <p:cNvSpPr txBox="1"/>
            <p:nvPr/>
          </p:nvSpPr>
          <p:spPr>
            <a:xfrm>
              <a:off x="6705600" y="27965400"/>
              <a:ext cx="4724400" cy="823912"/>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Narrow"/>
                <a:buNone/>
              </a:pPr>
              <a:r>
                <a:rPr lang="en-US" sz="4800" b="1" i="0" u="none" strike="noStrike" cap="none">
                  <a:solidFill>
                    <a:schemeClr val="dk1"/>
                  </a:solidFill>
                  <a:latin typeface="Arial Narrow"/>
                  <a:ea typeface="Arial Narrow"/>
                  <a:cs typeface="Arial Narrow"/>
                  <a:sym typeface="Arial Narrow"/>
                </a:rPr>
                <a:t>Rationale/Purpose</a:t>
              </a:r>
            </a:p>
          </p:txBody>
        </p:sp>
        <p:sp>
          <p:nvSpPr>
            <p:cNvPr id="95" name="Shape 95"/>
            <p:cNvSpPr txBox="1"/>
            <p:nvPr/>
          </p:nvSpPr>
          <p:spPr>
            <a:xfrm>
              <a:off x="2438400" y="29260799"/>
              <a:ext cx="14859000" cy="4416153"/>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2800" b="0" i="0" u="none" strike="noStrike" cap="none" dirty="0">
                  <a:solidFill>
                    <a:schemeClr val="dk1"/>
                  </a:solidFill>
                  <a:latin typeface="Times New Roman"/>
                  <a:ea typeface="Times New Roman"/>
                  <a:cs typeface="Times New Roman"/>
                  <a:sym typeface="Times New Roman"/>
                </a:rPr>
                <a:t>The main purpose of this program is to reduce the risk of childhood obesity by increasing the enjoyment of physical activity among the population of third graders. In addition to increasing physical activity this program also allows the PE teacher to meet some of the SHAPE America national standards and the Virginia Standards of Learning. This program developed goals and objectives for 10 different activities that allowed the students to move in various ways and interact with multiple types of equipment. </a:t>
              </a:r>
              <a:r>
                <a:rPr lang="en-US" sz="2800" dirty="0">
                  <a:solidFill>
                    <a:schemeClr val="dk1"/>
                  </a:solidFill>
                  <a:latin typeface="Times New Roman"/>
                  <a:ea typeface="Times New Roman"/>
                  <a:cs typeface="Times New Roman"/>
                  <a:sym typeface="Times New Roman"/>
                </a:rPr>
                <a:t>These activities include interacting with a volleyball, basketball, jump ropes, balance equipment, bean bags, soccer balls, music, and more. Each of the activities and objectives aligns with the standards the PE teacher has to meet. </a:t>
              </a:r>
            </a:p>
            <a:p>
              <a:pPr lvl="0">
                <a:buClr>
                  <a:schemeClr val="dk1"/>
                </a:buClr>
                <a:buSzPct val="25000"/>
              </a:pPr>
              <a:r>
                <a:rPr lang="en-US" sz="2800" dirty="0">
                  <a:solidFill>
                    <a:schemeClr val="dk1"/>
                  </a:solidFill>
                  <a:latin typeface="Times New Roman"/>
                  <a:ea typeface="Times New Roman"/>
                  <a:cs typeface="Times New Roman"/>
                  <a:sym typeface="Times New Roman"/>
                </a:rPr>
                <a:t>The lesson plans and assessments were planned in a way that allowed the students to be able to both receive information and demonstrate their learning and skills in various ways. </a:t>
              </a:r>
              <a:r>
                <a:rPr lang="en-US" sz="2800" dirty="0">
                  <a:latin typeface="Times New Roman" panose="02020603050405020304" pitchFamily="18" charset="0"/>
                  <a:ea typeface="Times New Roman" panose="02020603050405020304" pitchFamily="18" charset="0"/>
                </a:rPr>
                <a:t>Howard Gardner developed a theory about multiple intelligences which addresses how students have a preferred learning style and way to demonstrate their knowledge such as bodily-kinesthetic, interpersonal, intrapersonal, naturalist, logical-mathematical, linguistic, spatial, and musical (Snowman &amp; McCown, 2015).  The lesson plans and assessments were designed with these learning styles and intelligences in mind. </a:t>
              </a:r>
              <a:endParaRPr lang="en-US" sz="2800"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ct val="25000"/>
                <a:buFont typeface="Times New Roman"/>
                <a:buNone/>
              </a:pPr>
              <a:endParaRPr lang="en-US" sz="2800" dirty="0">
                <a:solidFill>
                  <a:schemeClr val="dk1"/>
                </a:solidFill>
                <a:latin typeface="Times New Roman"/>
                <a:ea typeface="Times New Roman"/>
                <a:cs typeface="Times New Roman"/>
                <a:sym typeface="Times New Roman"/>
              </a:endParaRPr>
            </a:p>
          </p:txBody>
        </p:sp>
      </p:grpSp>
      <p:graphicFrame>
        <p:nvGraphicFramePr>
          <p:cNvPr id="96" name="Shape 96"/>
          <p:cNvGraphicFramePr/>
          <p:nvPr>
            <p:extLst>
              <p:ext uri="{D42A27DB-BD31-4B8C-83A1-F6EECF244321}">
                <p14:modId xmlns:p14="http://schemas.microsoft.com/office/powerpoint/2010/main" val="704353678"/>
              </p:ext>
            </p:extLst>
          </p:nvPr>
        </p:nvGraphicFramePr>
        <p:xfrm>
          <a:off x="3962400" y="33027839"/>
          <a:ext cx="12192000" cy="3931830"/>
        </p:xfrm>
        <a:graphic>
          <a:graphicData uri="http://schemas.openxmlformats.org/drawingml/2006/table">
            <a:tbl>
              <a:tblPr>
                <a:noFill/>
                <a:tableStyleId>{D9102C7C-37B5-40EF-8828-031EC5E7EFDD}</a:tableStyleId>
              </a:tblPr>
              <a:tblGrid>
                <a:gridCol w="12192000">
                  <a:extLst>
                    <a:ext uri="{9D8B030D-6E8A-4147-A177-3AD203B41FA5}">
                      <a16:colId xmlns:a16="http://schemas.microsoft.com/office/drawing/2014/main" val="20000"/>
                    </a:ext>
                  </a:extLst>
                </a:gridCol>
              </a:tblGrid>
              <a:tr h="2651125">
                <a:tc>
                  <a:txBody>
                    <a:bodyPr/>
                    <a:lstStyle/>
                    <a:p>
                      <a:pPr marL="400050" marR="0" lvl="0" indent="-400050"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The population that is being served by this assessment is the 237 third graders at Carysbrook Elementary School in Fluvanna County, VA. </a:t>
                      </a:r>
                    </a:p>
                    <a:p>
                      <a:pPr marL="400050" marR="0" lvl="0" indent="-400050"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The racial and ethnic makeup of Carysbrook Elementary School, which only has third and fourth grade students, is 68.4% white, 15.3% black, 9.8% two or more races, 5.3% Hispanic, 1.1% Asian, and 0.2% Native Hawaiian (Virginia Department of Education, 2019). </a:t>
                      </a:r>
                    </a:p>
                    <a:p>
                      <a:pPr marL="400050" marR="0" lvl="0" indent="-400050" algn="l" rtl="0">
                        <a:lnSpc>
                          <a:spcPct val="100000"/>
                        </a:lnSpc>
                        <a:spcBef>
                          <a:spcPts val="0"/>
                        </a:spcBef>
                        <a:spcAft>
                          <a:spcPts val="0"/>
                        </a:spcAft>
                        <a:buClr>
                          <a:srgbClr val="000066"/>
                        </a:buClr>
                        <a:buSzPct val="100000"/>
                        <a:buFont typeface="Times New Roman"/>
                        <a:buChar char="•"/>
                      </a:pPr>
                      <a:r>
                        <a:rPr lang="en-US" sz="2800" dirty="0">
                          <a:effectLst/>
                          <a:latin typeface="Times New Roman" panose="02020603050405020304" pitchFamily="18" charset="0"/>
                          <a:ea typeface="Times New Roman" panose="02020603050405020304" pitchFamily="18" charset="0"/>
                        </a:rPr>
                        <a:t>39.5% of students are economically disadvantaged at Carysbrook Elementary School (Virginia Department of Education, 2019). </a:t>
                      </a:r>
                      <a:endParaRPr lang="en-US" sz="2800" b="0" i="0" u="none" dirty="0">
                        <a:solidFill>
                          <a:schemeClr val="dk1"/>
                        </a:solidFill>
                        <a:latin typeface="Times New Roman"/>
                        <a:ea typeface="Times New Roman"/>
                        <a:cs typeface="Times New Roman"/>
                        <a:sym typeface="Times New Roman"/>
                      </a:endParaRPr>
                    </a:p>
                    <a:p>
                      <a:pPr marL="0" marR="0" lvl="0" indent="0" algn="l" rtl="0">
                        <a:spcBef>
                          <a:spcPts val="0"/>
                        </a:spcBef>
                        <a:buSzPct val="25000"/>
                        <a:buNone/>
                      </a:pPr>
                      <a:endParaRPr sz="2800" b="0" i="0" u="none" dirty="0">
                        <a:solidFill>
                          <a:schemeClr val="dk1"/>
                        </a:solidFill>
                        <a:latin typeface="Times New Roman"/>
                        <a:ea typeface="Times New Roman"/>
                        <a:cs typeface="Times New Roman"/>
                        <a:sym typeface="Times New Roman"/>
                      </a:endParaRPr>
                    </a:p>
                  </a:txBody>
                  <a:tcPr marL="91375" marR="91375" marT="45675" marB="45675"/>
                </a:tc>
                <a:extLst>
                  <a:ext uri="{0D108BD9-81ED-4DB2-BD59-A6C34878D82A}">
                    <a16:rowId xmlns:a16="http://schemas.microsoft.com/office/drawing/2014/main" val="10000"/>
                  </a:ext>
                </a:extLst>
              </a:tr>
            </a:tbl>
          </a:graphicData>
        </a:graphic>
      </p:graphicFrame>
      <p:grpSp>
        <p:nvGrpSpPr>
          <p:cNvPr id="97" name="Shape 97"/>
          <p:cNvGrpSpPr/>
          <p:nvPr/>
        </p:nvGrpSpPr>
        <p:grpSpPr>
          <a:xfrm>
            <a:off x="1981200" y="7696200"/>
            <a:ext cx="15925799" cy="4144963"/>
            <a:chOff x="1981200" y="7696200"/>
            <a:chExt cx="14554200" cy="4144963"/>
          </a:xfrm>
        </p:grpSpPr>
        <p:sp>
          <p:nvSpPr>
            <p:cNvPr id="98" name="Shape 98"/>
            <p:cNvSpPr txBox="1"/>
            <p:nvPr/>
          </p:nvSpPr>
          <p:spPr>
            <a:xfrm>
              <a:off x="1981200" y="8991600"/>
              <a:ext cx="14554200" cy="2849563"/>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endParaRPr lang="en-US" sz="3000" b="1" i="0" u="none" strike="noStrike" cap="none" dirty="0">
                <a:solidFill>
                  <a:schemeClr val="dk1"/>
                </a:solidFill>
                <a:latin typeface="Times New Roman"/>
                <a:ea typeface="Times New Roman"/>
                <a:cs typeface="Times New Roman"/>
                <a:sym typeface="Times New Roman"/>
              </a:endParaRPr>
            </a:p>
          </p:txBody>
        </p:sp>
        <p:sp>
          <p:nvSpPr>
            <p:cNvPr id="99" name="Shape 99"/>
            <p:cNvSpPr txBox="1"/>
            <p:nvPr/>
          </p:nvSpPr>
          <p:spPr>
            <a:xfrm>
              <a:off x="7391400" y="7696200"/>
              <a:ext cx="2286000" cy="823912"/>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Narrow"/>
                <a:buNone/>
              </a:pPr>
              <a:r>
                <a:rPr lang="en-US" sz="4800" b="1" i="0" u="none" strike="noStrike" cap="none">
                  <a:solidFill>
                    <a:schemeClr val="dk1"/>
                  </a:solidFill>
                  <a:latin typeface="Arial Narrow"/>
                  <a:ea typeface="Arial Narrow"/>
                  <a:cs typeface="Arial Narrow"/>
                  <a:sym typeface="Arial Narrow"/>
                </a:rPr>
                <a:t>Abstract</a:t>
              </a:r>
            </a:p>
          </p:txBody>
        </p:sp>
      </p:grpSp>
      <p:sp>
        <p:nvSpPr>
          <p:cNvPr id="100" name="Shape 100"/>
          <p:cNvSpPr txBox="1"/>
          <p:nvPr/>
        </p:nvSpPr>
        <p:spPr>
          <a:xfrm>
            <a:off x="2057400" y="3886200"/>
            <a:ext cx="47244000" cy="2195512"/>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1800"/>
              </a:spcBef>
              <a:spcAft>
                <a:spcPts val="0"/>
              </a:spcAft>
              <a:buClr>
                <a:schemeClr val="dk1"/>
              </a:buClr>
              <a:buSzPct val="25000"/>
              <a:buFont typeface="Arial Narrow"/>
              <a:buNone/>
            </a:pPr>
            <a:r>
              <a:rPr lang="en-US" sz="6000" b="1" i="0" u="none" strike="noStrike" cap="none" dirty="0">
                <a:solidFill>
                  <a:schemeClr val="dk1"/>
                </a:solidFill>
                <a:latin typeface="Arial Narrow"/>
                <a:ea typeface="Arial Narrow"/>
                <a:cs typeface="Arial Narrow"/>
                <a:sym typeface="Arial Narrow"/>
              </a:rPr>
              <a:t>Nicolette Harris</a:t>
            </a:r>
          </a:p>
          <a:p>
            <a:pPr marL="0" marR="0" lvl="0" indent="0" algn="ctr" rtl="0">
              <a:lnSpc>
                <a:spcPct val="100000"/>
              </a:lnSpc>
              <a:spcBef>
                <a:spcPts val="1800"/>
              </a:spcBef>
              <a:spcAft>
                <a:spcPts val="0"/>
              </a:spcAft>
              <a:buClr>
                <a:schemeClr val="dk1"/>
              </a:buClr>
              <a:buSzPct val="25000"/>
              <a:buFont typeface="Arial Narrow"/>
              <a:buNone/>
            </a:pPr>
            <a:r>
              <a:rPr lang="en-US" sz="6000" b="1" i="0" u="none" strike="noStrike" cap="none" dirty="0">
                <a:solidFill>
                  <a:schemeClr val="dk1"/>
                </a:solidFill>
                <a:latin typeface="Arial Narrow"/>
                <a:ea typeface="Arial Narrow"/>
                <a:cs typeface="Arial Narrow"/>
                <a:sym typeface="Arial Narrow"/>
              </a:rPr>
              <a:t>Longwood University</a:t>
            </a:r>
          </a:p>
        </p:txBody>
      </p:sp>
      <p:sp>
        <p:nvSpPr>
          <p:cNvPr id="101" name="Shape 101"/>
          <p:cNvSpPr txBox="1"/>
          <p:nvPr/>
        </p:nvSpPr>
        <p:spPr>
          <a:xfrm>
            <a:off x="10058400" y="3810000"/>
            <a:ext cx="4953000" cy="457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None/>
            </a:pPr>
            <a:endParaRPr sz="2200" b="0" i="0" u="none">
              <a:solidFill>
                <a:schemeClr val="dk1"/>
              </a:solidFill>
              <a:latin typeface="Times New Roman"/>
              <a:ea typeface="Times New Roman"/>
              <a:cs typeface="Times New Roman"/>
              <a:sym typeface="Times New Roman"/>
            </a:endParaRPr>
          </a:p>
        </p:txBody>
      </p:sp>
      <p:pic>
        <p:nvPicPr>
          <p:cNvPr id="102" name="Shape 102"/>
          <p:cNvPicPr preferRelativeResize="0"/>
          <p:nvPr/>
        </p:nvPicPr>
        <p:blipFill rotWithShape="1">
          <a:blip r:embed="rId3">
            <a:alphaModFix/>
          </a:blip>
          <a:srcRect/>
          <a:stretch/>
        </p:blipFill>
        <p:spPr>
          <a:xfrm>
            <a:off x="41071800" y="3352800"/>
            <a:ext cx="2360920" cy="2360920"/>
          </a:xfrm>
          <a:prstGeom prst="rect">
            <a:avLst/>
          </a:prstGeom>
          <a:noFill/>
          <a:ln>
            <a:noFill/>
          </a:ln>
        </p:spPr>
      </p:pic>
      <p:pic>
        <p:nvPicPr>
          <p:cNvPr id="103" name="Shape 103" descr="rotunda"/>
          <p:cNvPicPr preferRelativeResize="0"/>
          <p:nvPr/>
        </p:nvPicPr>
        <p:blipFill rotWithShape="1">
          <a:blip r:embed="rId3">
            <a:alphaModFix/>
          </a:blip>
          <a:srcRect/>
          <a:stretch/>
        </p:blipFill>
        <p:spPr>
          <a:xfrm>
            <a:off x="8763000" y="3352800"/>
            <a:ext cx="2437079" cy="2437079"/>
          </a:xfrm>
          <a:prstGeom prst="rect">
            <a:avLst/>
          </a:prstGeom>
          <a:noFill/>
          <a:ln>
            <a:noFill/>
          </a:ln>
        </p:spPr>
      </p:pic>
      <p:grpSp>
        <p:nvGrpSpPr>
          <p:cNvPr id="104" name="Shape 104"/>
          <p:cNvGrpSpPr/>
          <p:nvPr/>
        </p:nvGrpSpPr>
        <p:grpSpPr>
          <a:xfrm>
            <a:off x="20242236" y="7951788"/>
            <a:ext cx="12703126" cy="4187824"/>
            <a:chOff x="19768456" y="22124988"/>
            <a:chExt cx="9829800" cy="4187824"/>
          </a:xfrm>
        </p:grpSpPr>
        <p:sp>
          <p:nvSpPr>
            <p:cNvPr id="105" name="Shape 105"/>
            <p:cNvSpPr txBox="1"/>
            <p:nvPr/>
          </p:nvSpPr>
          <p:spPr>
            <a:xfrm>
              <a:off x="21735143" y="22124988"/>
              <a:ext cx="7693025" cy="830262"/>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Narrow"/>
                <a:buNone/>
              </a:pPr>
              <a:r>
                <a:rPr lang="en-US" sz="4800" b="1" i="1" u="none" dirty="0">
                  <a:solidFill>
                    <a:schemeClr val="dk1"/>
                  </a:solidFill>
                  <a:latin typeface="Arial Narrow"/>
                  <a:ea typeface="Arial Narrow"/>
                  <a:cs typeface="Arial Narrow"/>
                  <a:sym typeface="Arial Narrow"/>
                </a:rPr>
                <a:t>Materials and Procedure</a:t>
              </a:r>
            </a:p>
          </p:txBody>
        </p:sp>
        <p:sp>
          <p:nvSpPr>
            <p:cNvPr id="106" name="Shape 106"/>
            <p:cNvSpPr txBox="1"/>
            <p:nvPr/>
          </p:nvSpPr>
          <p:spPr>
            <a:xfrm>
              <a:off x="19768456" y="23204487"/>
              <a:ext cx="9829800" cy="3108325"/>
            </a:xfrm>
            <a:prstGeom prst="rect">
              <a:avLst/>
            </a:prstGeom>
            <a:noFill/>
            <a:ln>
              <a:noFill/>
            </a:ln>
          </p:spPr>
          <p:txBody>
            <a:bodyPr wrap="square" lIns="91425" tIns="45700" rIns="91425" bIns="45700" anchor="t" anchorCtr="0">
              <a:noAutofit/>
            </a:bodyPr>
            <a:lstStyle/>
            <a:p>
              <a:pPr marL="342900" marR="0" lvl="0" indent="-342900" algn="l" rtl="0">
                <a:lnSpc>
                  <a:spcPct val="100000"/>
                </a:lnSpc>
                <a:spcBef>
                  <a:spcPts val="0"/>
                </a:spcBef>
                <a:spcAft>
                  <a:spcPts val="0"/>
                </a:spcAft>
                <a:buClr>
                  <a:srgbClr val="000066"/>
                </a:buClr>
                <a:buSzPct val="100000"/>
                <a:buFont typeface="Times New Roman"/>
                <a:buChar char="•"/>
              </a:pPr>
              <a:r>
                <a:rPr lang="en-US" sz="2800" dirty="0">
                  <a:solidFill>
                    <a:schemeClr val="dk1"/>
                  </a:solidFill>
                  <a:latin typeface="Times New Roman"/>
                  <a:ea typeface="Times New Roman"/>
                  <a:cs typeface="Times New Roman"/>
                  <a:sym typeface="Times New Roman"/>
                </a:rPr>
                <a:t>Program Plan: This program will begin with a survey that will measure the students attitudes and habits of physical activity both in and out of the PE class. Then the teacher will give the students a pre-test in the form of a survey that will measure their preferred and favorite activities that allow them to be physically active. The students will then participate in a 20-day program. The first five days of the program the teacher will teach 5 different activities to the students, focusing on one activity a day. Then the next five days will consist of stations where the students have the opportunity to engage with these activities for a longer period of time. The students will complete a different activity each day until they have completed all of the activities. The students will fill out a form that allows them to rank the activities and if they would be likely to complete a similar activity outside of school either on their own or with friends and family. The next ten days will repeat the same cycle but with five different activities. The teacher has written and planned for assessments of objectives for each activity, that of which are based on SHAPE America National standards and the Virginia Standards of Learning. At the end of the 20 days, the students will complete a post-test which is the same survey they completed for the pre-test. </a:t>
              </a:r>
              <a:endParaRPr lang="en-US" sz="2800" b="0" i="0" u="none" dirty="0">
                <a:solidFill>
                  <a:schemeClr val="dk1"/>
                </a:solidFill>
                <a:latin typeface="Times New Roman"/>
                <a:ea typeface="Times New Roman"/>
                <a:cs typeface="Times New Roman"/>
                <a:sym typeface="Times New Roman"/>
              </a:endParaRPr>
            </a:p>
            <a:p>
              <a:pPr marL="342900" lvl="0" indent="-342900">
                <a:buClr>
                  <a:srgbClr val="000066"/>
                </a:buClr>
                <a:buSzPct val="100000"/>
                <a:buFont typeface="Times New Roman"/>
                <a:buChar char="•"/>
              </a:pPr>
              <a:r>
                <a:rPr lang="en-US" sz="2800" b="0" i="0" u="none" dirty="0">
                  <a:solidFill>
                    <a:schemeClr val="dk1"/>
                  </a:solidFill>
                  <a:latin typeface="Times New Roman"/>
                  <a:ea typeface="Times New Roman"/>
                  <a:cs typeface="Times New Roman"/>
                  <a:sym typeface="Times New Roman"/>
                </a:rPr>
                <a:t>Resource list: </a:t>
              </a:r>
              <a:r>
                <a:rPr lang="en-US" sz="2800" b="0" i="0" u="none" dirty="0">
                  <a:solidFill>
                    <a:schemeClr val="dk1"/>
                  </a:solidFill>
                  <a:latin typeface="Times New Roman" panose="02020603050405020304" pitchFamily="18" charset="0"/>
                  <a:ea typeface="Times New Roman"/>
                  <a:cs typeface="Times New Roman"/>
                  <a:sym typeface="Times New Roman"/>
                </a:rPr>
                <a:t>S</a:t>
              </a:r>
              <a:r>
                <a:rPr lang="en-US" sz="2800" dirty="0">
                  <a:latin typeface="Times New Roman" panose="02020603050405020304" pitchFamily="18" charset="0"/>
                  <a:ea typeface="Calibri" panose="020F0502020204030204" pitchFamily="34" charset="0"/>
                </a:rPr>
                <a:t>occer balls, basketballs, volleyballs, jump ropes, balance beams, floor tape, yoga mats, mats, floor and wall targets, bean bags, space in the gym/outside, whiteboard, and wall posters</a:t>
              </a:r>
              <a:endParaRPr lang="en-US" sz="2800" b="0"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0"/>
                </a:spcBef>
                <a:spcAft>
                  <a:spcPts val="0"/>
                </a:spcAft>
                <a:buClr>
                  <a:srgbClr val="000066"/>
                </a:buClr>
                <a:buSzPct val="100000"/>
                <a:buFont typeface="Times New Roman"/>
                <a:buChar char="•"/>
              </a:pPr>
              <a:r>
                <a:rPr lang="en-US" sz="2800" dirty="0">
                  <a:solidFill>
                    <a:schemeClr val="dk1"/>
                  </a:solidFill>
                  <a:latin typeface="Times New Roman"/>
                  <a:ea typeface="Times New Roman"/>
                  <a:cs typeface="Times New Roman"/>
                  <a:sym typeface="Times New Roman"/>
                </a:rPr>
                <a:t>Data Collection: Data will be collected in various forms. There is the initial survey that measures the attitudes and habits of physical activity of the students both in and out of the PE class as well as pre and post tests that are completed in the form of a survey that measure the students preferences of physical activity. A third survey will allow the students to rank the completed activities and the likelihood of completing similar activities on their own time. Throughout the program data will be collected that allows the teacher to see if the students are meeting the set objectives for each activity. This is done in the form of formative and summative assessments. Examples of these assessments are teacher observation, checklists, exit tickets, and student performance. </a:t>
              </a:r>
              <a:endParaRPr lang="en-US" sz="2800" b="0" i="0" u="none" dirty="0">
                <a:solidFill>
                  <a:schemeClr val="dk1"/>
                </a:solidFill>
                <a:latin typeface="Times New Roman"/>
                <a:ea typeface="Times New Roman"/>
                <a:cs typeface="Times New Roman"/>
                <a:sym typeface="Times New Roman"/>
              </a:endParaRPr>
            </a:p>
            <a:p>
              <a:pPr marL="342900" lvl="0" indent="-342900">
                <a:buClr>
                  <a:srgbClr val="000066"/>
                </a:buClr>
                <a:buSzPct val="100000"/>
                <a:buFont typeface="Times New Roman"/>
                <a:buChar char="•"/>
              </a:pPr>
              <a:r>
                <a:rPr lang="en-US" sz="2800" dirty="0">
                  <a:solidFill>
                    <a:schemeClr val="dk1"/>
                  </a:solidFill>
                  <a:latin typeface="Times New Roman"/>
                  <a:ea typeface="Times New Roman"/>
                  <a:cs typeface="Times New Roman"/>
                  <a:sym typeface="Times New Roman"/>
                </a:rPr>
                <a:t>Data Analysis: </a:t>
              </a:r>
              <a:r>
                <a:rPr lang="en-US" sz="2800" dirty="0">
                  <a:latin typeface="Times New Roman" panose="02020603050405020304" pitchFamily="18" charset="0"/>
                  <a:ea typeface="Times New Roman" panose="02020603050405020304" pitchFamily="18" charset="0"/>
                </a:rPr>
                <a:t>The survey questions will be organized and categorized into similar concepts. The necessary responses will be coded in order to analyze the data efficiently. Then the data will be logged into frequency tables to understand the overall results. The main variables that will be observed will be the attitudes students have about PE class, their attitudes about exercising on their own, if they have a favorite way to exercise, and how often they exercise. These questions will be analyzed together to see if there can be any correlation found between their interests in exercising, their attitudes about exercising, and if they actually exercise. This will be done for all three surveys that are administered. The other forms of data being measured by the teacher assessments are for the teacher to determine what students might need more assistance and further instruction or development for certain activities. </a:t>
              </a:r>
              <a:endParaRPr lang="en-US" sz="2800" b="0"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0"/>
                </a:spcBef>
                <a:spcAft>
                  <a:spcPts val="0"/>
                </a:spcAft>
                <a:buClr>
                  <a:srgbClr val="000066"/>
                </a:buClr>
                <a:buFont typeface="Times New Roman"/>
                <a:buNone/>
              </a:pPr>
              <a:endParaRPr sz="2800" b="0" i="0" u="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b="0" i="0" u="none" dirty="0">
                <a:solidFill>
                  <a:schemeClr val="dk1"/>
                </a:solidFill>
                <a:latin typeface="Times New Roman"/>
                <a:ea typeface="Times New Roman"/>
                <a:cs typeface="Times New Roman"/>
                <a:sym typeface="Times New Roman"/>
              </a:endParaRPr>
            </a:p>
          </p:txBody>
        </p:sp>
      </p:grpSp>
      <p:sp>
        <p:nvSpPr>
          <p:cNvPr id="107" name="Shape 107"/>
          <p:cNvSpPr txBox="1"/>
          <p:nvPr/>
        </p:nvSpPr>
        <p:spPr>
          <a:xfrm>
            <a:off x="39776400" y="7620000"/>
            <a:ext cx="2286000" cy="823912"/>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Narrow"/>
              <a:buNone/>
            </a:pPr>
            <a:r>
              <a:rPr lang="en-US" sz="4800" b="1" i="0" u="none">
                <a:solidFill>
                  <a:schemeClr val="dk1"/>
                </a:solidFill>
                <a:latin typeface="Arial Narrow"/>
                <a:ea typeface="Arial Narrow"/>
                <a:cs typeface="Arial Narrow"/>
                <a:sym typeface="Arial Narrow"/>
              </a:rPr>
              <a:t>Results</a:t>
            </a:r>
          </a:p>
        </p:txBody>
      </p:sp>
      <p:sp>
        <p:nvSpPr>
          <p:cNvPr id="108" name="Shape 108"/>
          <p:cNvSpPr txBox="1"/>
          <p:nvPr/>
        </p:nvSpPr>
        <p:spPr>
          <a:xfrm>
            <a:off x="35280600" y="8782050"/>
            <a:ext cx="11887200" cy="6556375"/>
          </a:xfrm>
          <a:prstGeom prst="rect">
            <a:avLst/>
          </a:prstGeom>
          <a:noFill/>
          <a:ln>
            <a:noFill/>
          </a:ln>
        </p:spPr>
        <p:txBody>
          <a:bodyPr wrap="square" lIns="91425" tIns="45700" rIns="91425" bIns="45700" anchor="t" anchorCtr="0">
            <a:noAutofit/>
          </a:bodyPr>
          <a:lstStyle/>
          <a:p>
            <a:pPr marL="457200" marR="0" lvl="0" indent="-457200" algn="l" rtl="0">
              <a:lnSpc>
                <a:spcPct val="100000"/>
              </a:lnSpc>
              <a:spcBef>
                <a:spcPts val="0"/>
              </a:spcBef>
              <a:spcAft>
                <a:spcPts val="0"/>
              </a:spcAft>
              <a:buClr>
                <a:srgbClr val="000066"/>
              </a:buClr>
              <a:buSzPct val="100000"/>
              <a:buFont typeface="Times New Roman"/>
              <a:buChar char="•"/>
            </a:pPr>
            <a:r>
              <a:rPr lang="en-US" sz="2800" dirty="0">
                <a:solidFill>
                  <a:schemeClr val="dk1"/>
                </a:solidFill>
                <a:latin typeface="Times New Roman"/>
                <a:ea typeface="Times New Roman"/>
                <a:cs typeface="Times New Roman"/>
                <a:sym typeface="Times New Roman"/>
              </a:rPr>
              <a:t>The anticipated results of this program would be an increase in student motivation and enjoyment of their PE class and physical exercise. There will also be an increase in the likelihood of the students’ physical activity levels outside of PE class as well. While some students still might not enjoy physical activity in general. It is hoped that through this experience they will be able to find at least one activity, sport, or exercise that they enjoy and will pursue in the future to remain active. </a:t>
            </a:r>
          </a:p>
          <a:p>
            <a:pPr marL="457200" lvl="0" indent="-457200">
              <a:buClr>
                <a:srgbClr val="000066"/>
              </a:buClr>
              <a:buSzPct val="100000"/>
              <a:buFont typeface="Times New Roman"/>
              <a:buChar char="•"/>
            </a:pPr>
            <a:r>
              <a:rPr lang="en-US" sz="2800" dirty="0">
                <a:latin typeface="Times New Roman" panose="02020603050405020304" pitchFamily="18" charset="0"/>
                <a:ea typeface="Times New Roman" panose="02020603050405020304" pitchFamily="18" charset="0"/>
              </a:rPr>
              <a:t>The survey questions will be organized and categorized into similar concepts. The necessary responses will be coded in order to analyze the data efficiently. Then the data will be logged into frequency tables to understand the overall results. The main variables that will be observed will be the attitudes students have about PE class, their attitudes about exercising on their own, if they have a favorite way to exercise, and how often they exercise. These questions will be analyzed together to see if there can be any correlation found between their interests in exercising, their attitudes about exercising, and if they actually exercise. This will be done for all three surveys that are administered.</a:t>
            </a:r>
            <a:endParaRPr lang="en-US" sz="2800"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66"/>
              </a:buClr>
              <a:buSzPct val="100000"/>
              <a:buFont typeface="Times New Roman"/>
              <a:buChar char="•"/>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99"/>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66"/>
              </a:buClr>
              <a:buFont typeface="Times New Roman"/>
              <a:buNone/>
            </a:pPr>
            <a:endParaRPr sz="2800" b="0" i="0" u="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2800" b="0" i="0" u="none" dirty="0">
              <a:solidFill>
                <a:schemeClr val="dk1"/>
              </a:solidFill>
              <a:latin typeface="Times New Roman"/>
              <a:ea typeface="Times New Roman"/>
              <a:cs typeface="Times New Roman"/>
              <a:sym typeface="Times New Roman"/>
            </a:endParaRPr>
          </a:p>
        </p:txBody>
      </p:sp>
      <p:sp>
        <p:nvSpPr>
          <p:cNvPr id="109" name="Shape 109"/>
          <p:cNvSpPr txBox="1"/>
          <p:nvPr/>
        </p:nvSpPr>
        <p:spPr>
          <a:xfrm>
            <a:off x="39776400" y="25288078"/>
            <a:ext cx="3352800" cy="823912"/>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Narrow"/>
              <a:buNone/>
            </a:pPr>
            <a:r>
              <a:rPr lang="en-US" sz="4800" b="1" i="0" u="none" dirty="0">
                <a:solidFill>
                  <a:schemeClr val="dk1"/>
                </a:solidFill>
                <a:latin typeface="Arial Narrow"/>
                <a:ea typeface="Arial Narrow"/>
                <a:cs typeface="Arial Narrow"/>
                <a:sym typeface="Arial Narrow"/>
              </a:rPr>
              <a:t>Discussion</a:t>
            </a:r>
          </a:p>
        </p:txBody>
      </p:sp>
      <p:sp>
        <p:nvSpPr>
          <p:cNvPr id="110" name="Shape 110"/>
          <p:cNvSpPr txBox="1"/>
          <p:nvPr/>
        </p:nvSpPr>
        <p:spPr>
          <a:xfrm>
            <a:off x="34747200" y="26264395"/>
            <a:ext cx="12344400" cy="1816100"/>
          </a:xfrm>
          <a:prstGeom prst="rect">
            <a:avLst/>
          </a:prstGeom>
          <a:noFill/>
          <a:ln>
            <a:noFill/>
          </a:ln>
        </p:spPr>
        <p:txBody>
          <a:bodyPr wrap="square" lIns="91425" tIns="45700" rIns="91425" bIns="45700" anchor="t" anchorCtr="0">
            <a:noAutofit/>
          </a:bodyPr>
          <a:lstStyle/>
          <a:p>
            <a:pPr marL="457200" marR="0" lvl="0" indent="-457200" algn="l" rtl="0">
              <a:lnSpc>
                <a:spcPct val="100000"/>
              </a:lnSpc>
              <a:spcBef>
                <a:spcPts val="0"/>
              </a:spcBef>
              <a:spcAft>
                <a:spcPts val="0"/>
              </a:spcAft>
              <a:buClr>
                <a:srgbClr val="000066"/>
              </a:buClr>
              <a:buFont typeface="Times New Roman"/>
              <a:buNone/>
            </a:pPr>
            <a:endParaRPr sz="2800" b="0" i="0" u="none"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66"/>
              </a:buClr>
              <a:buSzPct val="100000"/>
              <a:buFont typeface="Times New Roman"/>
              <a:buChar char="•"/>
            </a:pPr>
            <a:r>
              <a:rPr lang="en-US" sz="2800" dirty="0">
                <a:solidFill>
                  <a:schemeClr val="dk1"/>
                </a:solidFill>
                <a:latin typeface="Times New Roman"/>
                <a:ea typeface="Times New Roman"/>
                <a:cs typeface="Times New Roman"/>
                <a:sym typeface="Times New Roman"/>
              </a:rPr>
              <a:t>Evaluation: This program will be evaluated by looking at the results of the surveys and seeing if the students are also able to meet the objectives that the teacher set. Both of those components are needed in order to be able to determine the overall success of the program. </a:t>
            </a:r>
          </a:p>
          <a:p>
            <a:pPr marL="457200" marR="0" lvl="0" indent="-457200" algn="l" rtl="0">
              <a:lnSpc>
                <a:spcPct val="100000"/>
              </a:lnSpc>
              <a:spcBef>
                <a:spcPts val="0"/>
              </a:spcBef>
              <a:spcAft>
                <a:spcPts val="0"/>
              </a:spcAft>
              <a:buClr>
                <a:srgbClr val="000066"/>
              </a:buClr>
              <a:buSzPct val="100000"/>
              <a:buFont typeface="Times New Roman"/>
              <a:buChar char="•"/>
            </a:pPr>
            <a:r>
              <a:rPr lang="en-US" sz="2800" b="0" i="0" u="none" dirty="0">
                <a:solidFill>
                  <a:schemeClr val="dk1"/>
                </a:solidFill>
                <a:latin typeface="Times New Roman"/>
                <a:ea typeface="Times New Roman"/>
                <a:cs typeface="Times New Roman"/>
                <a:sym typeface="Times New Roman"/>
              </a:rPr>
              <a:t>Changes will </a:t>
            </a:r>
            <a:r>
              <a:rPr lang="en-US" sz="2800" dirty="0">
                <a:solidFill>
                  <a:schemeClr val="dk1"/>
                </a:solidFill>
                <a:latin typeface="Times New Roman"/>
                <a:ea typeface="Times New Roman"/>
                <a:cs typeface="Times New Roman"/>
                <a:sym typeface="Times New Roman"/>
              </a:rPr>
              <a:t>be made, if needed that will improve the overall flow of the program. The teacher will also see if there was any activity that could be improved or changed based on the students’ responses. </a:t>
            </a:r>
          </a:p>
          <a:p>
            <a:pPr marL="457200" marR="0" lvl="0" indent="-457200" algn="l" rtl="0">
              <a:lnSpc>
                <a:spcPct val="100000"/>
              </a:lnSpc>
              <a:spcBef>
                <a:spcPts val="0"/>
              </a:spcBef>
              <a:spcAft>
                <a:spcPts val="0"/>
              </a:spcAft>
              <a:buClr>
                <a:srgbClr val="000066"/>
              </a:buClr>
              <a:buSzPct val="100000"/>
              <a:buFont typeface="Times New Roman"/>
              <a:buChar char="•"/>
            </a:pPr>
            <a:r>
              <a:rPr lang="en-US" sz="2800" b="0" i="0" u="none" dirty="0">
                <a:solidFill>
                  <a:schemeClr val="dk1"/>
                </a:solidFill>
                <a:latin typeface="Times New Roman"/>
                <a:ea typeface="Times New Roman"/>
                <a:cs typeface="Times New Roman"/>
                <a:sym typeface="Times New Roman"/>
              </a:rPr>
              <a:t>The teacher will also consult with other PE teachers to see what </a:t>
            </a:r>
            <a:r>
              <a:rPr lang="en-US" sz="2800" dirty="0">
                <a:solidFill>
                  <a:schemeClr val="dk1"/>
                </a:solidFill>
                <a:latin typeface="Times New Roman"/>
                <a:ea typeface="Times New Roman"/>
                <a:cs typeface="Times New Roman"/>
                <a:sym typeface="Times New Roman"/>
              </a:rPr>
              <a:t>types of activities have high participation rates and their students really enjoy for ideas for future activities to include. </a:t>
            </a:r>
            <a:endParaRPr lang="en-US" sz="2800" b="0" i="0" u="none" dirty="0">
              <a:solidFill>
                <a:schemeClr val="dk1"/>
              </a:solidFill>
              <a:latin typeface="Times New Roman"/>
              <a:ea typeface="Times New Roman"/>
              <a:cs typeface="Times New Roman"/>
              <a:sym typeface="Times New Roman"/>
            </a:endParaRPr>
          </a:p>
        </p:txBody>
      </p:sp>
      <p:sp>
        <p:nvSpPr>
          <p:cNvPr id="111" name="Shape 111"/>
          <p:cNvSpPr txBox="1"/>
          <p:nvPr/>
        </p:nvSpPr>
        <p:spPr>
          <a:xfrm>
            <a:off x="36652200" y="17678400"/>
            <a:ext cx="13731874" cy="457200"/>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None/>
            </a:pPr>
            <a:endParaRPr sz="2200" b="0" i="0" u="none">
              <a:solidFill>
                <a:schemeClr val="dk1"/>
              </a:solidFill>
              <a:latin typeface="Times New Roman"/>
              <a:ea typeface="Times New Roman"/>
              <a:cs typeface="Times New Roman"/>
              <a:sym typeface="Times New Roman"/>
            </a:endParaRPr>
          </a:p>
        </p:txBody>
      </p:sp>
      <p:sp>
        <p:nvSpPr>
          <p:cNvPr id="112" name="Shape 112"/>
          <p:cNvSpPr txBox="1"/>
          <p:nvPr/>
        </p:nvSpPr>
        <p:spPr>
          <a:xfrm>
            <a:off x="3352800" y="32189639"/>
            <a:ext cx="3276600" cy="823912"/>
          </a:xfrm>
          <a:prstGeom prst="rect">
            <a:avLst/>
          </a:prstGeom>
          <a:noFill/>
          <a:ln>
            <a:noFill/>
          </a:ln>
        </p:spPr>
        <p:txBody>
          <a:bodyPr wrap="square"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Narrow"/>
              <a:buNone/>
            </a:pPr>
            <a:r>
              <a:rPr lang="en-US" sz="4800" b="1" i="1" u="none">
                <a:solidFill>
                  <a:schemeClr val="dk1"/>
                </a:solidFill>
                <a:latin typeface="Arial Narrow"/>
                <a:ea typeface="Arial Narrow"/>
                <a:cs typeface="Arial Narrow"/>
                <a:sym typeface="Arial Narrow"/>
              </a:rPr>
              <a:t>Participants</a:t>
            </a:r>
          </a:p>
        </p:txBody>
      </p:sp>
      <p:sp>
        <p:nvSpPr>
          <p:cNvPr id="113" name="Shape 113"/>
          <p:cNvSpPr txBox="1"/>
          <p:nvPr/>
        </p:nvSpPr>
        <p:spPr>
          <a:xfrm>
            <a:off x="6400800" y="31256288"/>
            <a:ext cx="4724400" cy="823912"/>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Narrow"/>
              <a:buNone/>
            </a:pPr>
            <a:r>
              <a:rPr lang="en-US" sz="4800" b="1" i="0" u="none" dirty="0">
                <a:solidFill>
                  <a:schemeClr val="dk1"/>
                </a:solidFill>
                <a:latin typeface="Arial Narrow"/>
                <a:ea typeface="Arial Narrow"/>
                <a:cs typeface="Arial Narrow"/>
                <a:sym typeface="Arial Narrow"/>
              </a:rPr>
              <a:t>Method</a:t>
            </a:r>
          </a:p>
        </p:txBody>
      </p:sp>
      <p:sp>
        <p:nvSpPr>
          <p:cNvPr id="114" name="Shape 114"/>
          <p:cNvSpPr txBox="1"/>
          <p:nvPr/>
        </p:nvSpPr>
        <p:spPr>
          <a:xfrm>
            <a:off x="39395400" y="31668244"/>
            <a:ext cx="3352800" cy="381000"/>
          </a:xfrm>
          <a:prstGeom prst="rect">
            <a:avLst/>
          </a:prstGeom>
          <a:noFill/>
          <a:ln>
            <a:noFill/>
          </a:ln>
        </p:spPr>
        <p:txBody>
          <a:bodyPr wrap="square"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Narrow"/>
              <a:buNone/>
            </a:pPr>
            <a:r>
              <a:rPr lang="en-US" sz="3600" b="1" i="0" u="none">
                <a:solidFill>
                  <a:schemeClr val="dk1"/>
                </a:solidFill>
                <a:latin typeface="Arial Narrow"/>
                <a:ea typeface="Arial Narrow"/>
                <a:cs typeface="Arial Narrow"/>
                <a:sym typeface="Arial Narrow"/>
              </a:rPr>
              <a:t>References</a:t>
            </a:r>
          </a:p>
        </p:txBody>
      </p:sp>
      <p:sp>
        <p:nvSpPr>
          <p:cNvPr id="115" name="Shape 115"/>
          <p:cNvSpPr txBox="1"/>
          <p:nvPr/>
        </p:nvSpPr>
        <p:spPr>
          <a:xfrm>
            <a:off x="35585399" y="32273016"/>
            <a:ext cx="11277600" cy="1631950"/>
          </a:xfrm>
          <a:prstGeom prst="rect">
            <a:avLst/>
          </a:prstGeom>
          <a:noFill/>
          <a:ln>
            <a:noFill/>
          </a:ln>
        </p:spPr>
        <p:txBody>
          <a:bodyPr wrap="square" lIns="91425" tIns="45700" rIns="91425" bIns="45700" anchor="t" anchorCtr="0">
            <a:noAutofit/>
          </a:bodyPr>
          <a:lstStyle/>
          <a:p>
            <a:pPr>
              <a:lnSpc>
                <a:spcPct val="200000"/>
              </a:lnSpc>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Snowman, J., &amp; McCown, R. (2015). </a:t>
            </a:r>
            <a:r>
              <a:rPr lang="en-US" sz="2000" i="1" dirty="0">
                <a:latin typeface="Times New Roman" panose="02020603050405020304" pitchFamily="18" charset="0"/>
                <a:ea typeface="Times New Roman" panose="02020603050405020304" pitchFamily="18" charset="0"/>
                <a:cs typeface="Times New Roman" panose="02020603050405020304" pitchFamily="18" charset="0"/>
              </a:rPr>
              <a:t>Psychology applied to teaching</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(14th ed.). Stamford, CT: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200000"/>
              </a:lnSpc>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Cengage Learning.</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1200"/>
              </a:spcBef>
              <a:spcAft>
                <a:spcPts val="120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U.S. Department of Health and Human Services. (2010). </a:t>
            </a:r>
            <a:r>
              <a:rPr lang="en-US" sz="2000" i="1" dirty="0">
                <a:latin typeface="Times New Roman" panose="02020603050405020304" pitchFamily="18" charset="0"/>
                <a:ea typeface="Times New Roman" panose="02020603050405020304" pitchFamily="18" charset="0"/>
                <a:cs typeface="Times New Roman" panose="02020603050405020304" pitchFamily="18" charset="0"/>
              </a:rPr>
              <a:t>The surgeon general’s vision for a</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200000"/>
              </a:lnSpc>
              <a:spcBef>
                <a:spcPts val="1200"/>
              </a:spcBef>
              <a:spcAft>
                <a:spcPts val="1200"/>
              </a:spcAft>
            </a:pPr>
            <a:r>
              <a:rPr lang="en-US" sz="2000" i="1" dirty="0">
                <a:latin typeface="Times New Roman" panose="02020603050405020304" pitchFamily="18" charset="0"/>
                <a:ea typeface="Times New Roman" panose="02020603050405020304" pitchFamily="18" charset="0"/>
                <a:cs typeface="Times New Roman" panose="02020603050405020304" pitchFamily="18" charset="0"/>
              </a:rPr>
              <a:t>healthy and fit nation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Rockville, MD: U.S. Department of Health and Human Services,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200000"/>
              </a:lnSpc>
              <a:spcBef>
                <a:spcPts val="1200"/>
              </a:spcBef>
              <a:spcAft>
                <a:spcPts val="120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Office of the Surgeon General, January.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200000"/>
              </a:lnSpc>
              <a:spcBef>
                <a:spcPts val="1200"/>
              </a:spcBef>
              <a:spcAft>
                <a:spcPts val="120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Virginia Department of Education. (2019). Carysbrook Elementary. Retrieved from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2000"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           </a:t>
            </a:r>
            <a:r>
              <a:rPr lang="en-US" sz="2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https://schoolquality.virginia.gov/schools/carysbrook-elementary#fndtn-desktopTabs-</a:t>
            </a:r>
            <a:r>
              <a:rPr lang="en-US" sz="2000" dirty="0">
                <a:latin typeface="Times New Roman" panose="02020603050405020304" pitchFamily="18" charset="0"/>
                <a:ea typeface="Times New Roman" panose="02020603050405020304" pitchFamily="18" charset="0"/>
              </a:rPr>
              <a:t>enrollment</a:t>
            </a:r>
            <a:endParaRPr sz="3600" b="0" i="0" u="none" strike="noStrike" cap="none" dirty="0">
              <a:solidFill>
                <a:schemeClr val="dk1"/>
              </a:solidFill>
              <a:latin typeface="Times New Roman"/>
              <a:ea typeface="Times New Roman"/>
              <a:cs typeface="Times New Roman"/>
              <a:sym typeface="Times New Roman"/>
            </a:endParaRPr>
          </a:p>
        </p:txBody>
      </p:sp>
      <p:sp>
        <p:nvSpPr>
          <p:cNvPr id="3" name="Rectangle 2">
            <a:extLst>
              <a:ext uri="{FF2B5EF4-FFF2-40B4-BE49-F238E27FC236}">
                <a16:creationId xmlns:a16="http://schemas.microsoft.com/office/drawing/2014/main" id="{676A0F84-0349-4785-9A1B-05E63E0A55EB}"/>
              </a:ext>
            </a:extLst>
          </p:cNvPr>
          <p:cNvSpPr/>
          <p:nvPr/>
        </p:nvSpPr>
        <p:spPr>
          <a:xfrm>
            <a:off x="1828800" y="8786454"/>
            <a:ext cx="15468600" cy="3323987"/>
          </a:xfrm>
          <a:prstGeom prst="rect">
            <a:avLst/>
          </a:prstGeom>
        </p:spPr>
        <p:txBody>
          <a:bodyPr wrap="square">
            <a:spAutoFit/>
          </a:bodyPr>
          <a:lstStyle/>
          <a:p>
            <a:r>
              <a:rPr lang="en-US" sz="3000" dirty="0">
                <a:solidFill>
                  <a:schemeClr val="tx1"/>
                </a:solidFill>
                <a:latin typeface="Times New Roman" panose="02020603050405020304" pitchFamily="18" charset="0"/>
                <a:cs typeface="Times New Roman" panose="02020603050405020304" pitchFamily="18" charset="0"/>
              </a:rPr>
              <a:t>This focus of this project was to assess a group of students at an elementary school. After observing the students, a lack of motivation and risk for obesity were discovered. An assessment tool of a survey was created to measure the students’ opinions and motivation towards physical activity during and outside of PE class. This project demonstrates how a teacher can increase student motivation and reduce the risk of childhood and adult obesity by allowing the students the opportunity to be active in a multitude of ways and finding a way that the students enjoy being active outside of school. </a:t>
            </a:r>
          </a:p>
        </p:txBody>
      </p:sp>
      <p:pic>
        <p:nvPicPr>
          <p:cNvPr id="5" name="Picture 4" descr="A screenshot of a cell phone&#10;&#10;Description automatically generated">
            <a:extLst>
              <a:ext uri="{FF2B5EF4-FFF2-40B4-BE49-F238E27FC236}">
                <a16:creationId xmlns:a16="http://schemas.microsoft.com/office/drawing/2014/main" id="{9116FF28-6D80-4CB6-8134-03119200181F}"/>
              </a:ext>
            </a:extLst>
          </p:cNvPr>
          <p:cNvPicPr>
            <a:picLocks noChangeAspect="1"/>
          </p:cNvPicPr>
          <p:nvPr/>
        </p:nvPicPr>
        <p:blipFill>
          <a:blip r:embed="rId5"/>
          <a:stretch>
            <a:fillRect/>
          </a:stretch>
        </p:blipFill>
        <p:spPr>
          <a:xfrm>
            <a:off x="22413409" y="27292020"/>
            <a:ext cx="8360779" cy="10619150"/>
          </a:xfrm>
          <a:prstGeom prst="rect">
            <a:avLst/>
          </a:prstGeom>
        </p:spPr>
      </p:pic>
      <p:graphicFrame>
        <p:nvGraphicFramePr>
          <p:cNvPr id="8" name="Chart 7">
            <a:extLst>
              <a:ext uri="{FF2B5EF4-FFF2-40B4-BE49-F238E27FC236}">
                <a16:creationId xmlns:a16="http://schemas.microsoft.com/office/drawing/2014/main" id="{EB10E11B-F42F-4731-B3B8-08DA3248ACCD}"/>
              </a:ext>
            </a:extLst>
          </p:cNvPr>
          <p:cNvGraphicFramePr/>
          <p:nvPr>
            <p:extLst>
              <p:ext uri="{D42A27DB-BD31-4B8C-83A1-F6EECF244321}">
                <p14:modId xmlns:p14="http://schemas.microsoft.com/office/powerpoint/2010/main" val="744541576"/>
              </p:ext>
            </p:extLst>
          </p:nvPr>
        </p:nvGraphicFramePr>
        <p:xfrm>
          <a:off x="34766249" y="16639690"/>
          <a:ext cx="12915901" cy="6556369"/>
        </p:xfrm>
        <a:graphic>
          <a:graphicData uri="http://schemas.openxmlformats.org/drawingml/2006/chart">
            <c:chart xmlns:c="http://schemas.openxmlformats.org/drawingml/2006/chart" xmlns:r="http://schemas.openxmlformats.org/officeDocument/2006/relationships" r:id="rId6"/>
          </a:graphicData>
        </a:graphic>
      </p:graphicFrame>
      <p:pic>
        <p:nvPicPr>
          <p:cNvPr id="12" name="Picture 11" descr="A picture containing drawing, clock&#10;&#10;Description automatically generated">
            <a:extLst>
              <a:ext uri="{FF2B5EF4-FFF2-40B4-BE49-F238E27FC236}">
                <a16:creationId xmlns:a16="http://schemas.microsoft.com/office/drawing/2014/main" id="{493647B4-E05A-4905-841B-A425BD78B8B7}"/>
              </a:ext>
            </a:extLst>
          </p:cNvPr>
          <p:cNvPicPr>
            <a:picLocks noChangeAspect="1"/>
          </p:cNvPicPr>
          <p:nvPr/>
        </p:nvPicPr>
        <p:blipFill>
          <a:blip r:embed="rId7"/>
          <a:stretch>
            <a:fillRect/>
          </a:stretch>
        </p:blipFill>
        <p:spPr>
          <a:xfrm>
            <a:off x="45777387" y="33088991"/>
            <a:ext cx="3296509" cy="329650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2913</TotalTime>
  <Words>1684</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 Narrow</vt:lpstr>
      <vt:lpstr>Calibri</vt:lpstr>
      <vt:lpstr>Times New Roman</vt: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Perry, Jeannine</dc:creator>
  <cp:lastModifiedBy>Nicolette Harris</cp:lastModifiedBy>
  <cp:revision>11</cp:revision>
  <dcterms:modified xsi:type="dcterms:W3CDTF">2020-04-16T16:40:14Z</dcterms:modified>
</cp:coreProperties>
</file>