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75" r:id="rId1"/>
  </p:sldMasterIdLst>
  <p:sldIdLst>
    <p:sldId id="256" r:id="rId2"/>
  </p:sldIdLst>
  <p:sldSz cx="384048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306">
          <p15:clr>
            <a:srgbClr val="A4A3A4"/>
          </p15:clr>
        </p15:guide>
        <p15:guide id="2" pos="9870">
          <p15:clr>
            <a:srgbClr val="A4A3A4"/>
          </p15:clr>
        </p15:guide>
        <p15:guide id="3" pos="4578">
          <p15:clr>
            <a:srgbClr val="A4A3A4"/>
          </p15:clr>
        </p15:guide>
        <p15:guide id="4" pos="9366">
          <p15:clr>
            <a:srgbClr val="A4A3A4"/>
          </p15:clr>
        </p15:guide>
        <p15:guide id="5" pos="14154">
          <p15:clr>
            <a:srgbClr val="A4A3A4"/>
          </p15:clr>
        </p15:guide>
        <p15:guide id="6" pos="18942">
          <p15:clr>
            <a:srgbClr val="A4A3A4"/>
          </p15:clr>
        </p15:guide>
        <p15:guide id="7" pos="19446">
          <p15:clr>
            <a:srgbClr val="A4A3A4"/>
          </p15:clr>
        </p15:guide>
        <p15:guide id="8" pos="5082">
          <p15:clr>
            <a:srgbClr val="A4A3A4"/>
          </p15:clr>
        </p15:guide>
        <p15:guide id="9" pos="2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13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0" d="100"/>
          <a:sy n="50" d="100"/>
        </p:scale>
        <p:origin x="-3786" y="-7272"/>
      </p:cViewPr>
      <p:guideLst>
        <p:guide orient="horz" pos="5306"/>
        <p:guide pos="9870"/>
        <p:guide pos="4578"/>
        <p:guide pos="9366"/>
        <p:guide pos="14154"/>
        <p:guide pos="18942"/>
        <p:guide pos="19446"/>
        <p:guide pos="5082"/>
        <p:guide pos="29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2653" y="8584579"/>
            <a:ext cx="26337872" cy="10071485"/>
          </a:xfrm>
        </p:spPr>
        <p:txBody>
          <a:bodyPr anchor="b">
            <a:noAutofit/>
          </a:bodyPr>
          <a:lstStyle>
            <a:lvl1pPr algn="ctr">
              <a:defRPr sz="25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8441708" y="18990146"/>
            <a:ext cx="21519771" cy="5213938"/>
          </a:xfrm>
        </p:spPr>
        <p:txBody>
          <a:bodyPr>
            <a:normAutofit/>
          </a:bodyPr>
          <a:lstStyle>
            <a:lvl1pPr marL="0" indent="0" algn="ctr">
              <a:lnSpc>
                <a:spcPct val="112000"/>
              </a:lnSpc>
              <a:spcBef>
                <a:spcPts val="0"/>
              </a:spcBef>
              <a:spcAft>
                <a:spcPts val="0"/>
              </a:spcAft>
              <a:buNone/>
              <a:defRPr sz="7560">
                <a:solidFill>
                  <a:schemeClr val="bg2"/>
                </a:solidFill>
              </a:defRPr>
            </a:lvl1pPr>
            <a:lvl2pPr marL="1440180" indent="0" algn="ctr">
              <a:buNone/>
              <a:defRPr sz="6300"/>
            </a:lvl2pPr>
            <a:lvl3pPr marL="2880360" indent="0" algn="ctr">
              <a:buNone/>
              <a:defRPr sz="5670"/>
            </a:lvl3pPr>
            <a:lvl4pPr marL="4320540" indent="0" algn="ctr">
              <a:buNone/>
              <a:defRPr sz="5040"/>
            </a:lvl4pPr>
            <a:lvl5pPr marL="5760720" indent="0" algn="ctr">
              <a:buNone/>
              <a:defRPr sz="5040"/>
            </a:lvl5pPr>
            <a:lvl6pPr marL="7200900" indent="0" algn="ctr">
              <a:buNone/>
              <a:defRPr sz="5040"/>
            </a:lvl6pPr>
            <a:lvl7pPr marL="8641080" indent="0" algn="ctr">
              <a:buNone/>
              <a:defRPr sz="5040"/>
            </a:lvl7pPr>
            <a:lvl8pPr marL="10081260" indent="0" algn="ctr">
              <a:buNone/>
              <a:defRPr sz="5040"/>
            </a:lvl8pPr>
            <a:lvl9pPr marL="11521440" indent="0" algn="ctr">
              <a:buNone/>
              <a:defRPr sz="5040"/>
            </a:lvl9pPr>
          </a:lstStyle>
          <a:p>
            <a:r>
              <a:rPr lang="en-US"/>
              <a:t>Click to edit Master subtitle style</a:t>
            </a:r>
            <a:endParaRPr lang="en-US" dirty="0"/>
          </a:p>
        </p:txBody>
      </p:sp>
      <p:sp>
        <p:nvSpPr>
          <p:cNvPr id="4" name="Date Placeholder 3"/>
          <p:cNvSpPr>
            <a:spLocks noGrp="1"/>
          </p:cNvSpPr>
          <p:nvPr>
            <p:ph type="dt" sz="half" idx="10"/>
          </p:nvPr>
        </p:nvSpPr>
        <p:spPr>
          <a:xfrm>
            <a:off x="2371505" y="30976253"/>
            <a:ext cx="5065024" cy="1942147"/>
          </a:xfrm>
        </p:spPr>
        <p:txBody>
          <a:bodyPr/>
          <a:lstStyle>
            <a:lvl1pPr>
              <a:defRPr baseline="0">
                <a:solidFill>
                  <a:schemeClr val="tx2"/>
                </a:solidFill>
              </a:defRPr>
            </a:lvl1pPr>
          </a:lstStyle>
          <a:p>
            <a:pPr>
              <a:defRPr/>
            </a:pPr>
            <a:endParaRPr lang="en-US" altLang="en-US"/>
          </a:p>
        </p:txBody>
      </p:sp>
      <p:sp>
        <p:nvSpPr>
          <p:cNvPr id="5" name="Footer Placeholder 4"/>
          <p:cNvSpPr>
            <a:spLocks noGrp="1"/>
          </p:cNvSpPr>
          <p:nvPr>
            <p:ph type="ftr" sz="quarter" idx="11"/>
          </p:nvPr>
        </p:nvSpPr>
        <p:spPr>
          <a:xfrm>
            <a:off x="8139774" y="30976253"/>
            <a:ext cx="22123639" cy="1942147"/>
          </a:xfrm>
        </p:spPr>
        <p:txBody>
          <a:bodyPr/>
          <a:lstStyle>
            <a:lvl1pPr algn="ctr">
              <a:defRPr baseline="0">
                <a:solidFill>
                  <a:schemeClr val="tx2"/>
                </a:solidFill>
              </a:defRPr>
            </a:lvl1pPr>
          </a:lstStyle>
          <a:p>
            <a:pPr>
              <a:defRPr/>
            </a:pPr>
            <a:endParaRPr lang="en-US" altLang="en-US"/>
          </a:p>
        </p:txBody>
      </p:sp>
      <p:sp>
        <p:nvSpPr>
          <p:cNvPr id="6" name="Slide Number Placeholder 5"/>
          <p:cNvSpPr>
            <a:spLocks noGrp="1"/>
          </p:cNvSpPr>
          <p:nvPr>
            <p:ph type="sldNum" sz="quarter" idx="12"/>
          </p:nvPr>
        </p:nvSpPr>
        <p:spPr>
          <a:xfrm>
            <a:off x="30966652" y="30976253"/>
            <a:ext cx="5028320" cy="1942147"/>
          </a:xfrm>
        </p:spPr>
        <p:txBody>
          <a:bodyPr/>
          <a:lstStyle>
            <a:lvl1pPr>
              <a:defRPr baseline="0">
                <a:solidFill>
                  <a:schemeClr val="tx2"/>
                </a:solidFill>
              </a:defRPr>
            </a:lvl1pPr>
          </a:lstStyle>
          <a:p>
            <a:pPr>
              <a:defRPr/>
            </a:pPr>
            <a:fld id="{396FD77D-1F25-4680-B9D1-3DF45E17C8AB}" type="slidenum">
              <a:rPr lang="en-US" altLang="en-US" smtClean="0"/>
              <a:pPr>
                <a:defRPr/>
              </a:pPr>
              <a:t>‹#›</a:t>
            </a:fld>
            <a:endParaRPr lang="en-US" altLang="en-US"/>
          </a:p>
        </p:txBody>
      </p:sp>
      <p:grpSp>
        <p:nvGrpSpPr>
          <p:cNvPr id="8" name="Group 7"/>
          <p:cNvGrpSpPr/>
          <p:nvPr/>
        </p:nvGrpSpPr>
        <p:grpSpPr>
          <a:xfrm>
            <a:off x="2371503" y="3573454"/>
            <a:ext cx="33623474" cy="2567842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9161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4320540" y="11018527"/>
            <a:ext cx="30243780" cy="1714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20E8C42-2446-4FBD-B064-C141FE822EEC}" type="slidenum">
              <a:rPr lang="en-US" altLang="en-US" smtClean="0"/>
              <a:pPr>
                <a:defRPr/>
              </a:pPr>
              <a:t>‹#›</a:t>
            </a:fld>
            <a:endParaRPr lang="en-US" altLang="en-US"/>
          </a:p>
        </p:txBody>
      </p:sp>
    </p:spTree>
    <p:extLst>
      <p:ext uri="{BB962C8B-B14F-4D97-AF65-F5344CB8AC3E}">
        <p14:creationId xmlns:p14="http://schemas.microsoft.com/office/powerpoint/2010/main" val="1610345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899347" y="2995949"/>
            <a:ext cx="6261990" cy="2516757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320542" y="2995949"/>
            <a:ext cx="24043005" cy="251675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B719008B-D444-4E03-882C-C377D58F24F4}" type="slidenum">
              <a:rPr lang="en-US" altLang="en-US" smtClean="0"/>
              <a:pPr>
                <a:defRPr/>
              </a:pPr>
              <a:t>‹#›</a:t>
            </a:fld>
            <a:endParaRPr lang="en-US" altLang="en-US"/>
          </a:p>
        </p:txBody>
      </p:sp>
    </p:spTree>
    <p:extLst>
      <p:ext uri="{BB962C8B-B14F-4D97-AF65-F5344CB8AC3E}">
        <p14:creationId xmlns:p14="http://schemas.microsoft.com/office/powerpoint/2010/main" val="400830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F2C2CF5-2B02-4D56-9777-486212D3831B}" type="slidenum">
              <a:rPr lang="en-US" altLang="en-US" smtClean="0"/>
              <a:pPr>
                <a:defRPr/>
              </a:pPr>
              <a:t>‹#›</a:t>
            </a:fld>
            <a:endParaRPr lang="en-US" altLang="en-US"/>
          </a:p>
        </p:txBody>
      </p:sp>
    </p:spTree>
    <p:extLst>
      <p:ext uri="{BB962C8B-B14F-4D97-AF65-F5344CB8AC3E}">
        <p14:creationId xmlns:p14="http://schemas.microsoft.com/office/powerpoint/2010/main" val="231385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09830" y="6246535"/>
            <a:ext cx="30280858" cy="13693138"/>
          </a:xfrm>
        </p:spPr>
        <p:txBody>
          <a:bodyPr anchor="b">
            <a:normAutofit/>
          </a:bodyPr>
          <a:lstStyle>
            <a:lvl1pPr algn="r">
              <a:defRPr sz="25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09830" y="20238375"/>
            <a:ext cx="30280858" cy="5487955"/>
          </a:xfrm>
        </p:spPr>
        <p:txBody>
          <a:bodyPr/>
          <a:lstStyle>
            <a:lvl1pPr marL="0" indent="0" algn="r">
              <a:lnSpc>
                <a:spcPct val="112000"/>
              </a:lnSpc>
              <a:spcBef>
                <a:spcPts val="0"/>
              </a:spcBef>
              <a:spcAft>
                <a:spcPts val="0"/>
              </a:spcAft>
              <a:buNone/>
              <a:defRPr sz="7560">
                <a:solidFill>
                  <a:schemeClr val="tx2"/>
                </a:solidFill>
              </a:defRPr>
            </a:lvl1pPr>
            <a:lvl2pPr marL="1440180" indent="0">
              <a:buNone/>
              <a:defRPr sz="6300">
                <a:solidFill>
                  <a:schemeClr val="tx1">
                    <a:tint val="75000"/>
                  </a:schemeClr>
                </a:solidFill>
              </a:defRPr>
            </a:lvl2pPr>
            <a:lvl3pPr marL="2880360" indent="0">
              <a:buNone/>
              <a:defRPr sz="5670">
                <a:solidFill>
                  <a:schemeClr val="tx1">
                    <a:tint val="75000"/>
                  </a:schemeClr>
                </a:solidFill>
              </a:defRPr>
            </a:lvl3pPr>
            <a:lvl4pPr marL="4320540" indent="0">
              <a:buNone/>
              <a:defRPr sz="5040">
                <a:solidFill>
                  <a:schemeClr val="tx1">
                    <a:tint val="75000"/>
                  </a:schemeClr>
                </a:solidFill>
              </a:defRPr>
            </a:lvl4pPr>
            <a:lvl5pPr marL="5760720" indent="0">
              <a:buNone/>
              <a:defRPr sz="5040">
                <a:solidFill>
                  <a:schemeClr val="tx1">
                    <a:tint val="75000"/>
                  </a:schemeClr>
                </a:solidFill>
              </a:defRPr>
            </a:lvl5pPr>
            <a:lvl6pPr marL="7200900" indent="0">
              <a:buNone/>
              <a:defRPr sz="5040">
                <a:solidFill>
                  <a:schemeClr val="tx1">
                    <a:tint val="75000"/>
                  </a:schemeClr>
                </a:solidFill>
              </a:defRPr>
            </a:lvl6pPr>
            <a:lvl7pPr marL="8641080" indent="0">
              <a:buNone/>
              <a:defRPr sz="5040">
                <a:solidFill>
                  <a:schemeClr val="tx1">
                    <a:tint val="75000"/>
                  </a:schemeClr>
                </a:solidFill>
              </a:defRPr>
            </a:lvl7pPr>
            <a:lvl8pPr marL="10081260" indent="0">
              <a:buNone/>
              <a:defRPr sz="5040">
                <a:solidFill>
                  <a:schemeClr val="tx1">
                    <a:tint val="75000"/>
                  </a:schemeClr>
                </a:solidFill>
              </a:defRPr>
            </a:lvl8pPr>
            <a:lvl9pPr marL="11521440" indent="0">
              <a:buNone/>
              <a:defRPr sz="5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327563" y="30976253"/>
            <a:ext cx="5110589" cy="1942147"/>
          </a:xfrm>
        </p:spPr>
        <p:txBody>
          <a:bodyPr/>
          <a:lstStyle>
            <a:lvl1pPr>
              <a:defRPr>
                <a:solidFill>
                  <a:schemeClr val="tx2"/>
                </a:solidFill>
              </a:defRPr>
            </a:lvl1pPr>
          </a:lstStyle>
          <a:p>
            <a:pPr>
              <a:defRPr/>
            </a:pPr>
            <a:endParaRPr lang="en-US" altLang="en-US"/>
          </a:p>
        </p:txBody>
      </p:sp>
      <p:sp>
        <p:nvSpPr>
          <p:cNvPr id="5" name="Footer Placeholder 4"/>
          <p:cNvSpPr>
            <a:spLocks noGrp="1"/>
          </p:cNvSpPr>
          <p:nvPr>
            <p:ph type="ftr" sz="quarter" idx="11"/>
          </p:nvPr>
        </p:nvSpPr>
        <p:spPr>
          <a:xfrm>
            <a:off x="8140585" y="30976253"/>
            <a:ext cx="22123639" cy="1942147"/>
          </a:xfrm>
        </p:spPr>
        <p:txBody>
          <a:bodyPr/>
          <a:lstStyle>
            <a:lvl1pPr algn="ctr">
              <a:defRPr>
                <a:solidFill>
                  <a:schemeClr val="tx2"/>
                </a:solidFill>
              </a:defRPr>
            </a:lvl1pPr>
          </a:lstStyle>
          <a:p>
            <a:pPr>
              <a:defRPr/>
            </a:pPr>
            <a:endParaRPr lang="en-US" altLang="en-US"/>
          </a:p>
        </p:txBody>
      </p:sp>
      <p:sp>
        <p:nvSpPr>
          <p:cNvPr id="6" name="Slide Number Placeholder 5"/>
          <p:cNvSpPr>
            <a:spLocks noGrp="1"/>
          </p:cNvSpPr>
          <p:nvPr>
            <p:ph type="sldNum" sz="quarter" idx="12"/>
          </p:nvPr>
        </p:nvSpPr>
        <p:spPr>
          <a:xfrm>
            <a:off x="30966652" y="30976253"/>
            <a:ext cx="5028320" cy="1942147"/>
          </a:xfrm>
        </p:spPr>
        <p:txBody>
          <a:bodyPr/>
          <a:lstStyle>
            <a:lvl1pPr>
              <a:defRPr>
                <a:solidFill>
                  <a:schemeClr val="tx2"/>
                </a:solidFill>
              </a:defRPr>
            </a:lvl1pPr>
          </a:lstStyle>
          <a:p>
            <a:pPr>
              <a:defRPr/>
            </a:pPr>
            <a:fld id="{CB66CF16-FCFF-4C88-A147-8F61651264A6}" type="slidenum">
              <a:rPr lang="en-US" altLang="en-US" smtClean="0"/>
              <a:pPr>
                <a:defRPr/>
              </a:pPr>
              <a:t>‹#›</a:t>
            </a:fld>
            <a:endParaRPr lang="en-US" altLang="en-US"/>
          </a:p>
        </p:txBody>
      </p:sp>
      <p:sp>
        <p:nvSpPr>
          <p:cNvPr id="7" name="Freeform 6"/>
          <p:cNvSpPr/>
          <p:nvPr/>
        </p:nvSpPr>
        <p:spPr bwMode="auto">
          <a:xfrm>
            <a:off x="25678682" y="8091130"/>
            <a:ext cx="10316292" cy="21160742"/>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25678682" y="8091130"/>
            <a:ext cx="10316292" cy="21160742"/>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266694832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20540" y="10972802"/>
            <a:ext cx="14010528" cy="17190725"/>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555018" y="10972802"/>
            <a:ext cx="14010528" cy="17190725"/>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4761492-2604-4FFD-9284-D084DFA26255}" type="slidenum">
              <a:rPr lang="en-US" altLang="en-US" smtClean="0"/>
              <a:pPr>
                <a:defRPr/>
              </a:pPr>
              <a:t>‹#›</a:t>
            </a:fld>
            <a:endParaRPr lang="en-US" altLang="en-US"/>
          </a:p>
        </p:txBody>
      </p:sp>
    </p:spTree>
    <p:extLst>
      <p:ext uri="{BB962C8B-B14F-4D97-AF65-F5344CB8AC3E}">
        <p14:creationId xmlns:p14="http://schemas.microsoft.com/office/powerpoint/2010/main" val="1871897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320540" y="3291840"/>
            <a:ext cx="30243780" cy="713232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20540" y="11233104"/>
            <a:ext cx="14010528" cy="3954778"/>
          </a:xfrm>
        </p:spPr>
        <p:txBody>
          <a:bodyPr anchor="b">
            <a:noAutofit/>
          </a:bodyPr>
          <a:lstStyle>
            <a:lvl1pPr marL="0" indent="0">
              <a:lnSpc>
                <a:spcPct val="84000"/>
              </a:lnSpc>
              <a:spcBef>
                <a:spcPts val="0"/>
              </a:spcBef>
              <a:spcAft>
                <a:spcPts val="0"/>
              </a:spcAft>
              <a:buNone/>
              <a:defRPr sz="10080" b="0" baseline="0">
                <a:solidFill>
                  <a:schemeClr val="tx2"/>
                </a:solidFill>
              </a:defRPr>
            </a:lvl1pPr>
            <a:lvl2pPr marL="1440180" indent="0">
              <a:buNone/>
              <a:defRPr sz="6300" b="1"/>
            </a:lvl2pPr>
            <a:lvl3pPr marL="2880360" indent="0">
              <a:buNone/>
              <a:defRPr sz="5670" b="1"/>
            </a:lvl3pPr>
            <a:lvl4pPr marL="4320540" indent="0">
              <a:buNone/>
              <a:defRPr sz="5040" b="1"/>
            </a:lvl4pPr>
            <a:lvl5pPr marL="5760720" indent="0">
              <a:buNone/>
              <a:defRPr sz="5040" b="1"/>
            </a:lvl5pPr>
            <a:lvl6pPr marL="7200900" indent="0">
              <a:buNone/>
              <a:defRPr sz="5040" b="1"/>
            </a:lvl6pPr>
            <a:lvl7pPr marL="8641080" indent="0">
              <a:buNone/>
              <a:defRPr sz="5040" b="1"/>
            </a:lvl7pPr>
            <a:lvl8pPr marL="10081260" indent="0">
              <a:buNone/>
              <a:defRPr sz="5040" b="1"/>
            </a:lvl8pPr>
            <a:lvl9pPr marL="11521440" indent="0">
              <a:buNone/>
              <a:defRPr sz="5040" b="1"/>
            </a:lvl9pPr>
          </a:lstStyle>
          <a:p>
            <a:pPr lvl="0"/>
            <a:r>
              <a:rPr lang="en-US"/>
              <a:t>Click to edit Master text styles</a:t>
            </a:r>
          </a:p>
        </p:txBody>
      </p:sp>
      <p:sp>
        <p:nvSpPr>
          <p:cNvPr id="4" name="Content Placeholder 3"/>
          <p:cNvSpPr>
            <a:spLocks noGrp="1"/>
          </p:cNvSpPr>
          <p:nvPr>
            <p:ph sz="half" idx="2"/>
          </p:nvPr>
        </p:nvSpPr>
        <p:spPr>
          <a:xfrm>
            <a:off x="4320542" y="15865001"/>
            <a:ext cx="14010524" cy="12298526"/>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553792" y="11278819"/>
            <a:ext cx="14010528" cy="3954778"/>
          </a:xfrm>
        </p:spPr>
        <p:txBody>
          <a:bodyPr anchor="b">
            <a:noAutofit/>
          </a:bodyPr>
          <a:lstStyle>
            <a:lvl1pPr marL="0" indent="0">
              <a:lnSpc>
                <a:spcPct val="84000"/>
              </a:lnSpc>
              <a:spcBef>
                <a:spcPts val="0"/>
              </a:spcBef>
              <a:spcAft>
                <a:spcPts val="0"/>
              </a:spcAft>
              <a:buNone/>
              <a:defRPr sz="10080" b="0" baseline="0">
                <a:solidFill>
                  <a:schemeClr val="tx2"/>
                </a:solidFill>
              </a:defRPr>
            </a:lvl1pPr>
            <a:lvl2pPr marL="1440180" indent="0">
              <a:buNone/>
              <a:defRPr sz="6300" b="1"/>
            </a:lvl2pPr>
            <a:lvl3pPr marL="2880360" indent="0">
              <a:buNone/>
              <a:defRPr sz="5670" b="1"/>
            </a:lvl3pPr>
            <a:lvl4pPr marL="4320540" indent="0">
              <a:buNone/>
              <a:defRPr sz="5040" b="1"/>
            </a:lvl4pPr>
            <a:lvl5pPr marL="5760720" indent="0">
              <a:buNone/>
              <a:defRPr sz="5040" b="1"/>
            </a:lvl5pPr>
            <a:lvl6pPr marL="7200900" indent="0">
              <a:buNone/>
              <a:defRPr sz="5040" b="1"/>
            </a:lvl6pPr>
            <a:lvl7pPr marL="8641080" indent="0">
              <a:buNone/>
              <a:defRPr sz="5040" b="1"/>
            </a:lvl7pPr>
            <a:lvl8pPr marL="10081260" indent="0">
              <a:buNone/>
              <a:defRPr sz="5040" b="1"/>
            </a:lvl8pPr>
            <a:lvl9pPr marL="11521440" indent="0">
              <a:buNone/>
              <a:defRPr sz="5040" b="1"/>
            </a:lvl9pPr>
          </a:lstStyle>
          <a:p>
            <a:pPr lvl="0"/>
            <a:r>
              <a:rPr lang="en-US"/>
              <a:t>Click to edit Master text styles</a:t>
            </a:r>
          </a:p>
        </p:txBody>
      </p:sp>
      <p:sp>
        <p:nvSpPr>
          <p:cNvPr id="6" name="Content Placeholder 5"/>
          <p:cNvSpPr>
            <a:spLocks noGrp="1"/>
          </p:cNvSpPr>
          <p:nvPr>
            <p:ph sz="quarter" idx="4"/>
          </p:nvPr>
        </p:nvSpPr>
        <p:spPr>
          <a:xfrm>
            <a:off x="20553792" y="15865001"/>
            <a:ext cx="14010528" cy="12298526"/>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3786B4B8-B82F-4A2D-8AB2-075EDC427714}" type="slidenum">
              <a:rPr lang="en-US" altLang="en-US" smtClean="0"/>
              <a:pPr>
                <a:defRPr/>
              </a:pPr>
              <a:t>‹#›</a:t>
            </a:fld>
            <a:endParaRPr lang="en-US" altLang="en-US"/>
          </a:p>
        </p:txBody>
      </p:sp>
    </p:spTree>
    <p:extLst>
      <p:ext uri="{BB962C8B-B14F-4D97-AF65-F5344CB8AC3E}">
        <p14:creationId xmlns:p14="http://schemas.microsoft.com/office/powerpoint/2010/main" val="307219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59D0A41B-4B57-4EB9-B823-1038D5FB7009}" type="slidenum">
              <a:rPr lang="en-US" altLang="en-US" smtClean="0"/>
              <a:pPr>
                <a:defRPr/>
              </a:pPr>
              <a:t>‹#›</a:t>
            </a:fld>
            <a:endParaRPr lang="en-US" altLang="en-US"/>
          </a:p>
        </p:txBody>
      </p:sp>
    </p:spTree>
    <p:extLst>
      <p:ext uri="{BB962C8B-B14F-4D97-AF65-F5344CB8AC3E}">
        <p14:creationId xmlns:p14="http://schemas.microsoft.com/office/powerpoint/2010/main" val="44947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B7BB647A-3C1B-4688-9AB0-BC71DF995D4E}" type="slidenum">
              <a:rPr lang="en-US" altLang="en-US" smtClean="0"/>
              <a:pPr>
                <a:defRPr/>
              </a:pPr>
              <a:t>‹#›</a:t>
            </a:fld>
            <a:endParaRPr lang="en-US" altLang="en-US"/>
          </a:p>
        </p:txBody>
      </p:sp>
    </p:spTree>
    <p:extLst>
      <p:ext uri="{BB962C8B-B14F-4D97-AF65-F5344CB8AC3E}">
        <p14:creationId xmlns:p14="http://schemas.microsoft.com/office/powerpoint/2010/main" val="90776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1805"/>
            <a:ext cx="16706088" cy="329165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280285" y="3291840"/>
            <a:ext cx="12145518" cy="10357843"/>
          </a:xfrm>
        </p:spPr>
        <p:txBody>
          <a:bodyPr anchor="t">
            <a:noAutofit/>
          </a:bodyPr>
          <a:lstStyle>
            <a:lvl1pPr>
              <a:lnSpc>
                <a:spcPct val="84000"/>
              </a:lnSpc>
              <a:defRPr sz="1848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19706463" y="3291845"/>
            <a:ext cx="16418052" cy="24841200"/>
          </a:xfrm>
        </p:spPr>
        <p:txBody>
          <a:bodyPr/>
          <a:lstStyle>
            <a:lvl1pPr>
              <a:defRPr sz="6300"/>
            </a:lvl1pPr>
            <a:lvl2pPr>
              <a:defRPr sz="6300"/>
            </a:lvl2pPr>
            <a:lvl3pPr>
              <a:defRPr sz="5670"/>
            </a:lvl3pPr>
            <a:lvl4pPr>
              <a:defRPr sz="5670"/>
            </a:lvl4pPr>
            <a:lvl5pPr>
              <a:defRPr sz="5040"/>
            </a:lvl5pPr>
            <a:lvl6pPr>
              <a:defRPr sz="5040"/>
            </a:lvl6pPr>
            <a:lvl7pPr>
              <a:defRPr sz="5040"/>
            </a:lvl7pPr>
            <a:lvl8pPr>
              <a:defRPr sz="5040"/>
            </a:lvl8pPr>
            <a:lvl9pPr>
              <a:defRPr sz="50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80285" y="13710451"/>
            <a:ext cx="12145518" cy="14453069"/>
          </a:xfrm>
        </p:spPr>
        <p:txBody>
          <a:bodyPr>
            <a:normAutofit/>
          </a:bodyPr>
          <a:lstStyle>
            <a:lvl1pPr marL="0" indent="0">
              <a:lnSpc>
                <a:spcPct val="113000"/>
              </a:lnSpc>
              <a:spcBef>
                <a:spcPts val="0"/>
              </a:spcBef>
              <a:spcAft>
                <a:spcPts val="6300"/>
              </a:spcAft>
              <a:buNone/>
              <a:defRPr sz="6720"/>
            </a:lvl1pPr>
            <a:lvl2pPr marL="1440180" indent="0">
              <a:buNone/>
              <a:defRPr sz="4410"/>
            </a:lvl2pPr>
            <a:lvl3pPr marL="2880360" indent="0">
              <a:buNone/>
              <a:defRPr sz="3780"/>
            </a:lvl3pPr>
            <a:lvl4pPr marL="4320540" indent="0">
              <a:buNone/>
              <a:defRPr sz="3150"/>
            </a:lvl4pPr>
            <a:lvl5pPr marL="5760720" indent="0">
              <a:buNone/>
              <a:defRPr sz="3150"/>
            </a:lvl5pPr>
            <a:lvl6pPr marL="7200900" indent="0">
              <a:buNone/>
              <a:defRPr sz="3150"/>
            </a:lvl6pPr>
            <a:lvl7pPr marL="8641080" indent="0">
              <a:buNone/>
              <a:defRPr sz="3150"/>
            </a:lvl7pPr>
            <a:lvl8pPr marL="10081260" indent="0">
              <a:buNone/>
              <a:defRPr sz="3150"/>
            </a:lvl8pPr>
            <a:lvl9pPr marL="11521440" indent="0">
              <a:buNone/>
              <a:defRPr sz="3150"/>
            </a:lvl9pPr>
          </a:lstStyle>
          <a:p>
            <a:pPr lvl="0"/>
            <a:r>
              <a:rPr lang="en-US"/>
              <a:t>Click to edit Master text styles</a:t>
            </a:r>
          </a:p>
        </p:txBody>
      </p:sp>
      <p:sp>
        <p:nvSpPr>
          <p:cNvPr id="5" name="Date Placeholder 4"/>
          <p:cNvSpPr>
            <a:spLocks noGrp="1"/>
          </p:cNvSpPr>
          <p:nvPr>
            <p:ph type="dt" sz="half" idx="10"/>
          </p:nvPr>
        </p:nvSpPr>
        <p:spPr>
          <a:xfrm>
            <a:off x="2280287" y="30976253"/>
            <a:ext cx="3794402" cy="1942147"/>
          </a:xfrm>
        </p:spPr>
        <p:txBody>
          <a:bodyPr/>
          <a:lstStyle>
            <a:lvl1pPr>
              <a:defRPr>
                <a:solidFill>
                  <a:schemeClr val="tx2"/>
                </a:solidFill>
              </a:defRPr>
            </a:lvl1pPr>
          </a:lstStyle>
          <a:p>
            <a:pPr>
              <a:defRPr/>
            </a:pPr>
            <a:endParaRPr lang="en-US" altLang="en-US"/>
          </a:p>
        </p:txBody>
      </p:sp>
      <p:sp>
        <p:nvSpPr>
          <p:cNvPr id="6" name="Footer Placeholder 5"/>
          <p:cNvSpPr>
            <a:spLocks noGrp="1"/>
          </p:cNvSpPr>
          <p:nvPr>
            <p:ph type="ftr" sz="quarter" idx="11"/>
          </p:nvPr>
        </p:nvSpPr>
        <p:spPr>
          <a:xfrm>
            <a:off x="6948728" y="30976253"/>
            <a:ext cx="7477075" cy="1942147"/>
          </a:xfrm>
        </p:spPr>
        <p:txBody>
          <a:bodyPr/>
          <a:lstStyle>
            <a:lvl1pPr>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a:xfrm>
            <a:off x="31131893" y="30976253"/>
            <a:ext cx="5028320" cy="1942147"/>
          </a:xfrm>
        </p:spPr>
        <p:txBody>
          <a:bodyPr/>
          <a:lstStyle>
            <a:lvl1pPr>
              <a:defRPr>
                <a:solidFill>
                  <a:schemeClr val="tx2"/>
                </a:solidFill>
              </a:defRPr>
            </a:lvl1pPr>
          </a:lstStyle>
          <a:p>
            <a:pPr>
              <a:defRPr/>
            </a:pPr>
            <a:fld id="{2971243D-AA27-492F-B2DA-83BEBEF29CF8}" type="slidenum">
              <a:rPr lang="en-US" altLang="en-US" smtClean="0"/>
              <a:pPr>
                <a:defRPr/>
              </a:pPr>
              <a:t>‹#›</a:t>
            </a:fld>
            <a:endParaRPr lang="en-US" altLang="en-US"/>
          </a:p>
        </p:txBody>
      </p:sp>
      <p:sp>
        <p:nvSpPr>
          <p:cNvPr id="9" name="Rectangle 8"/>
          <p:cNvSpPr/>
          <p:nvPr/>
        </p:nvSpPr>
        <p:spPr>
          <a:xfrm>
            <a:off x="16706088" y="1805"/>
            <a:ext cx="720090"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16706088" y="1805"/>
            <a:ext cx="720090"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4951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1805"/>
            <a:ext cx="16706088" cy="329165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280285" y="3291840"/>
            <a:ext cx="12145518" cy="10357843"/>
          </a:xfrm>
        </p:spPr>
        <p:txBody>
          <a:bodyPr anchor="t">
            <a:normAutofit/>
          </a:bodyPr>
          <a:lstStyle>
            <a:lvl1pPr>
              <a:lnSpc>
                <a:spcPct val="84000"/>
              </a:lnSpc>
              <a:defRPr sz="1848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426178" y="7"/>
            <a:ext cx="20978622" cy="32918395"/>
          </a:xfrm>
        </p:spPr>
        <p:txBody>
          <a:bodyPr anchor="t">
            <a:normAutofit/>
          </a:bodyPr>
          <a:lstStyle>
            <a:lvl1pPr marL="0" indent="0">
              <a:buNone/>
              <a:defRPr sz="6300"/>
            </a:lvl1pPr>
            <a:lvl2pPr marL="1440180" indent="0">
              <a:buNone/>
              <a:defRPr sz="6300"/>
            </a:lvl2pPr>
            <a:lvl3pPr marL="2880360" indent="0">
              <a:buNone/>
              <a:defRPr sz="6300"/>
            </a:lvl3pPr>
            <a:lvl4pPr marL="4320540" indent="0">
              <a:buNone/>
              <a:defRPr sz="6300"/>
            </a:lvl4pPr>
            <a:lvl5pPr marL="5760720" indent="0">
              <a:buNone/>
              <a:defRPr sz="6300"/>
            </a:lvl5pPr>
            <a:lvl6pPr marL="7200900" indent="0">
              <a:buNone/>
              <a:defRPr sz="6300"/>
            </a:lvl6pPr>
            <a:lvl7pPr marL="8641080" indent="0">
              <a:buNone/>
              <a:defRPr sz="6300"/>
            </a:lvl7pPr>
            <a:lvl8pPr marL="10081260" indent="0">
              <a:buNone/>
              <a:defRPr sz="6300"/>
            </a:lvl8pPr>
            <a:lvl9pPr marL="11521440" indent="0">
              <a:buNone/>
              <a:defRPr sz="6300"/>
            </a:lvl9pPr>
          </a:lstStyle>
          <a:p>
            <a:r>
              <a:rPr lang="en-US"/>
              <a:t>Click icon to add picture</a:t>
            </a:r>
            <a:endParaRPr lang="en-US" dirty="0"/>
          </a:p>
        </p:txBody>
      </p:sp>
      <p:sp>
        <p:nvSpPr>
          <p:cNvPr id="4" name="Text Placeholder 3"/>
          <p:cNvSpPr>
            <a:spLocks noGrp="1"/>
          </p:cNvSpPr>
          <p:nvPr>
            <p:ph type="body" sz="half" idx="2"/>
          </p:nvPr>
        </p:nvSpPr>
        <p:spPr>
          <a:xfrm>
            <a:off x="2280285" y="13708646"/>
            <a:ext cx="12145518" cy="14454874"/>
          </a:xfrm>
        </p:spPr>
        <p:txBody>
          <a:bodyPr>
            <a:normAutofit/>
          </a:bodyPr>
          <a:lstStyle>
            <a:lvl1pPr marL="0" indent="0">
              <a:lnSpc>
                <a:spcPct val="113000"/>
              </a:lnSpc>
              <a:spcBef>
                <a:spcPts val="0"/>
              </a:spcBef>
              <a:spcAft>
                <a:spcPts val="6300"/>
              </a:spcAft>
              <a:buNone/>
              <a:defRPr sz="6720"/>
            </a:lvl1pPr>
            <a:lvl2pPr marL="1440180" indent="0">
              <a:buNone/>
              <a:defRPr sz="4410"/>
            </a:lvl2pPr>
            <a:lvl3pPr marL="2880360" indent="0">
              <a:buNone/>
              <a:defRPr sz="3780"/>
            </a:lvl3pPr>
            <a:lvl4pPr marL="4320540" indent="0">
              <a:buNone/>
              <a:defRPr sz="3150"/>
            </a:lvl4pPr>
            <a:lvl5pPr marL="5760720" indent="0">
              <a:buNone/>
              <a:defRPr sz="3150"/>
            </a:lvl5pPr>
            <a:lvl6pPr marL="7200900" indent="0">
              <a:buNone/>
              <a:defRPr sz="3150"/>
            </a:lvl6pPr>
            <a:lvl7pPr marL="8641080" indent="0">
              <a:buNone/>
              <a:defRPr sz="3150"/>
            </a:lvl7pPr>
            <a:lvl8pPr marL="10081260" indent="0">
              <a:buNone/>
              <a:defRPr sz="3150"/>
            </a:lvl8pPr>
            <a:lvl9pPr marL="11521440" indent="0">
              <a:buNone/>
              <a:defRPr sz="3150"/>
            </a:lvl9pPr>
          </a:lstStyle>
          <a:p>
            <a:pPr lvl="0"/>
            <a:r>
              <a:rPr lang="en-US"/>
              <a:t>Click to edit Master text styles</a:t>
            </a:r>
          </a:p>
        </p:txBody>
      </p:sp>
      <p:sp>
        <p:nvSpPr>
          <p:cNvPr id="5" name="Date Placeholder 4"/>
          <p:cNvSpPr>
            <a:spLocks noGrp="1"/>
          </p:cNvSpPr>
          <p:nvPr>
            <p:ph type="dt" sz="half" idx="10"/>
          </p:nvPr>
        </p:nvSpPr>
        <p:spPr>
          <a:xfrm>
            <a:off x="2280287" y="30976253"/>
            <a:ext cx="3794402" cy="1942147"/>
          </a:xfrm>
        </p:spPr>
        <p:txBody>
          <a:bodyPr/>
          <a:lstStyle>
            <a:lvl1pPr>
              <a:defRPr>
                <a:solidFill>
                  <a:schemeClr val="tx2"/>
                </a:solidFill>
              </a:defRPr>
            </a:lvl1pPr>
          </a:lstStyle>
          <a:p>
            <a:pPr>
              <a:defRPr/>
            </a:pPr>
            <a:endParaRPr lang="en-US" altLang="en-US"/>
          </a:p>
        </p:txBody>
      </p:sp>
      <p:sp>
        <p:nvSpPr>
          <p:cNvPr id="6" name="Footer Placeholder 5"/>
          <p:cNvSpPr>
            <a:spLocks noGrp="1"/>
          </p:cNvSpPr>
          <p:nvPr>
            <p:ph type="ftr" sz="quarter" idx="11"/>
          </p:nvPr>
        </p:nvSpPr>
        <p:spPr>
          <a:xfrm>
            <a:off x="6948728" y="30976253"/>
            <a:ext cx="7477075" cy="1942147"/>
          </a:xfrm>
        </p:spPr>
        <p:txBody>
          <a:bodyPr/>
          <a:lstStyle>
            <a:lvl1pPr>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a:xfrm>
            <a:off x="31131893" y="30976253"/>
            <a:ext cx="5028320" cy="1942147"/>
          </a:xfrm>
        </p:spPr>
        <p:txBody>
          <a:bodyPr/>
          <a:lstStyle>
            <a:lvl1pPr>
              <a:defRPr>
                <a:solidFill>
                  <a:schemeClr val="tx2"/>
                </a:solidFill>
              </a:defRPr>
            </a:lvl1pPr>
          </a:lstStyle>
          <a:p>
            <a:pPr>
              <a:defRPr/>
            </a:pPr>
            <a:fld id="{14761492-2604-4FFD-9284-D084DFA26255}" type="slidenum">
              <a:rPr lang="en-US" altLang="en-US" smtClean="0"/>
              <a:pPr>
                <a:defRPr/>
              </a:pPr>
              <a:t>‹#›</a:t>
            </a:fld>
            <a:endParaRPr lang="en-US" altLang="en-US"/>
          </a:p>
        </p:txBody>
      </p:sp>
      <p:sp>
        <p:nvSpPr>
          <p:cNvPr id="9" name="Rectangle 8"/>
          <p:cNvSpPr/>
          <p:nvPr/>
        </p:nvSpPr>
        <p:spPr>
          <a:xfrm>
            <a:off x="16706088" y="1805"/>
            <a:ext cx="720090"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16706088" y="1805"/>
            <a:ext cx="720090"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40933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0540" y="3291840"/>
            <a:ext cx="30243780" cy="713232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320540" y="10972800"/>
            <a:ext cx="30243780" cy="17190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380547" y="30976253"/>
            <a:ext cx="3794402" cy="1942147"/>
          </a:xfrm>
          <a:prstGeom prst="rect">
            <a:avLst/>
          </a:prstGeom>
        </p:spPr>
        <p:txBody>
          <a:bodyPr vert="horz" lIns="91440" tIns="45720" rIns="91440" bIns="45720" rtlCol="0" anchor="ctr"/>
          <a:lstStyle>
            <a:lvl1pPr algn="l">
              <a:defRPr sz="4200" baseline="0">
                <a:solidFill>
                  <a:schemeClr val="tx2"/>
                </a:solidFill>
              </a:defRPr>
            </a:lvl1pPr>
          </a:lstStyle>
          <a:p>
            <a:pPr>
              <a:defRPr/>
            </a:pPr>
            <a:endParaRPr lang="en-US" altLang="en-US"/>
          </a:p>
        </p:txBody>
      </p:sp>
      <p:sp>
        <p:nvSpPr>
          <p:cNvPr id="5" name="Footer Placeholder 4"/>
          <p:cNvSpPr>
            <a:spLocks noGrp="1"/>
          </p:cNvSpPr>
          <p:nvPr>
            <p:ph type="ftr" sz="quarter" idx="3"/>
          </p:nvPr>
        </p:nvSpPr>
        <p:spPr>
          <a:xfrm>
            <a:off x="9114729" y="30976253"/>
            <a:ext cx="19784617" cy="1942147"/>
          </a:xfrm>
          <a:prstGeom prst="rect">
            <a:avLst/>
          </a:prstGeom>
        </p:spPr>
        <p:txBody>
          <a:bodyPr vert="horz" lIns="91440" tIns="45720" rIns="91440" bIns="45720" rtlCol="0" anchor="ctr"/>
          <a:lstStyle>
            <a:lvl1pPr algn="l">
              <a:defRPr sz="4200" baseline="0">
                <a:solidFill>
                  <a:schemeClr val="tx2"/>
                </a:solidFill>
              </a:defRPr>
            </a:lvl1pPr>
          </a:lstStyle>
          <a:p>
            <a:pPr>
              <a:defRPr/>
            </a:pPr>
            <a:endParaRPr lang="en-US" altLang="en-US"/>
          </a:p>
        </p:txBody>
      </p:sp>
      <p:sp>
        <p:nvSpPr>
          <p:cNvPr id="6" name="Slide Number Placeholder 5"/>
          <p:cNvSpPr>
            <a:spLocks noGrp="1"/>
          </p:cNvSpPr>
          <p:nvPr>
            <p:ph type="sldNum" sz="quarter" idx="4"/>
          </p:nvPr>
        </p:nvSpPr>
        <p:spPr>
          <a:xfrm>
            <a:off x="29839120" y="30976253"/>
            <a:ext cx="5028320" cy="1942147"/>
          </a:xfrm>
          <a:prstGeom prst="rect">
            <a:avLst/>
          </a:prstGeom>
        </p:spPr>
        <p:txBody>
          <a:bodyPr vert="horz" lIns="91440" tIns="45720" rIns="91440" bIns="45720" rtlCol="0" anchor="ctr"/>
          <a:lstStyle>
            <a:lvl1pPr algn="r">
              <a:defRPr sz="4200" baseline="0">
                <a:solidFill>
                  <a:schemeClr val="tx2"/>
                </a:solidFill>
              </a:defRPr>
            </a:lvl1pPr>
          </a:lstStyle>
          <a:p>
            <a:pPr>
              <a:defRPr/>
            </a:pPr>
            <a:fld id="{14761492-2604-4FFD-9284-D084DFA26255}" type="slidenum">
              <a:rPr lang="en-US" altLang="en-US" smtClean="0"/>
              <a:pPr>
                <a:defRPr/>
              </a:pPr>
              <a:t>‹#›</a:t>
            </a:fld>
            <a:endParaRPr lang="en-US" altLang="en-US"/>
          </a:p>
        </p:txBody>
      </p:sp>
      <p:sp>
        <p:nvSpPr>
          <p:cNvPr id="9" name="Rectangle 8"/>
          <p:cNvSpPr/>
          <p:nvPr/>
        </p:nvSpPr>
        <p:spPr>
          <a:xfrm>
            <a:off x="1505998" y="1805"/>
            <a:ext cx="720090"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1505998" y="1805"/>
            <a:ext cx="720090"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57388739"/>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l" defTabSz="2880360" rtl="0" eaLnBrk="1" latinLnBrk="0" hangingPunct="1">
        <a:lnSpc>
          <a:spcPct val="89000"/>
        </a:lnSpc>
        <a:spcBef>
          <a:spcPct val="0"/>
        </a:spcBef>
        <a:buNone/>
        <a:defRPr sz="18480" kern="1200" baseline="0">
          <a:solidFill>
            <a:schemeClr val="tx2"/>
          </a:solidFill>
          <a:latin typeface="+mj-lt"/>
          <a:ea typeface="+mj-ea"/>
          <a:cs typeface="+mj-cs"/>
        </a:defRPr>
      </a:lvl1pPr>
    </p:titleStyle>
    <p:bodyStyle>
      <a:lvl1pPr marL="1613002" indent="-1613002" algn="l" defTabSz="2880360" rtl="0" eaLnBrk="1" latinLnBrk="0" hangingPunct="1">
        <a:lnSpc>
          <a:spcPct val="94000"/>
        </a:lnSpc>
        <a:spcBef>
          <a:spcPts val="4200"/>
        </a:spcBef>
        <a:spcAft>
          <a:spcPts val="840"/>
        </a:spcAft>
        <a:buFont typeface="Franklin Gothic Book" panose="020B0503020102020204" pitchFamily="34" charset="0"/>
        <a:buChar char="■"/>
        <a:defRPr sz="8400" kern="1200" baseline="0">
          <a:solidFill>
            <a:schemeClr val="tx2"/>
          </a:solidFill>
          <a:latin typeface="+mn-lt"/>
          <a:ea typeface="+mn-ea"/>
          <a:cs typeface="+mn-cs"/>
        </a:defRPr>
      </a:lvl1pPr>
      <a:lvl2pPr marL="3840480" indent="-1613002" algn="l" defTabSz="2880360" rtl="0" eaLnBrk="1" latinLnBrk="0" hangingPunct="1">
        <a:lnSpc>
          <a:spcPct val="94000"/>
        </a:lnSpc>
        <a:spcBef>
          <a:spcPts val="2100"/>
        </a:spcBef>
        <a:spcAft>
          <a:spcPts val="840"/>
        </a:spcAft>
        <a:buFont typeface="Franklin Gothic Book" panose="020B0503020102020204" pitchFamily="34" charset="0"/>
        <a:buChar char="–"/>
        <a:defRPr sz="8400" i="1" kern="1200" baseline="0">
          <a:solidFill>
            <a:schemeClr val="tx2"/>
          </a:solidFill>
          <a:latin typeface="+mn-lt"/>
          <a:ea typeface="+mn-ea"/>
          <a:cs typeface="+mn-cs"/>
        </a:defRPr>
      </a:lvl2pPr>
      <a:lvl3pPr marL="5760720" indent="-1613002" algn="l" defTabSz="2880360" rtl="0" eaLnBrk="1" latinLnBrk="0" hangingPunct="1">
        <a:lnSpc>
          <a:spcPct val="94000"/>
        </a:lnSpc>
        <a:spcBef>
          <a:spcPts val="2100"/>
        </a:spcBef>
        <a:spcAft>
          <a:spcPts val="840"/>
        </a:spcAft>
        <a:buFont typeface="Franklin Gothic Book" panose="020B0503020102020204" pitchFamily="34" charset="0"/>
        <a:buChar char="■"/>
        <a:defRPr sz="7560" kern="1200" baseline="0">
          <a:solidFill>
            <a:schemeClr val="tx2"/>
          </a:solidFill>
          <a:latin typeface="+mn-lt"/>
          <a:ea typeface="+mn-ea"/>
          <a:cs typeface="+mn-cs"/>
        </a:defRPr>
      </a:lvl3pPr>
      <a:lvl4pPr marL="7680960" indent="-1613002" algn="l" defTabSz="2880360" rtl="0" eaLnBrk="1" latinLnBrk="0" hangingPunct="1">
        <a:lnSpc>
          <a:spcPct val="94000"/>
        </a:lnSpc>
        <a:spcBef>
          <a:spcPts val="2100"/>
        </a:spcBef>
        <a:spcAft>
          <a:spcPts val="840"/>
        </a:spcAft>
        <a:buFont typeface="Franklin Gothic Book" panose="020B0503020102020204" pitchFamily="34" charset="0"/>
        <a:buChar char="–"/>
        <a:defRPr sz="7560" i="1" kern="1200" baseline="0">
          <a:solidFill>
            <a:schemeClr val="tx2"/>
          </a:solidFill>
          <a:latin typeface="+mn-lt"/>
          <a:ea typeface="+mn-ea"/>
          <a:cs typeface="+mn-cs"/>
        </a:defRPr>
      </a:lvl4pPr>
      <a:lvl5pPr marL="9601200" indent="-1613002" algn="l" defTabSz="2880360" rtl="0" eaLnBrk="1" latinLnBrk="0" hangingPunct="1">
        <a:lnSpc>
          <a:spcPct val="94000"/>
        </a:lnSpc>
        <a:spcBef>
          <a:spcPts val="2100"/>
        </a:spcBef>
        <a:spcAft>
          <a:spcPts val="840"/>
        </a:spcAft>
        <a:buFont typeface="Franklin Gothic Book" panose="020B0503020102020204" pitchFamily="34" charset="0"/>
        <a:buChar char="■"/>
        <a:defRPr sz="6720" kern="1200" baseline="0">
          <a:solidFill>
            <a:schemeClr val="tx2"/>
          </a:solidFill>
          <a:latin typeface="+mn-lt"/>
          <a:ea typeface="+mn-ea"/>
          <a:cs typeface="+mn-cs"/>
        </a:defRPr>
      </a:lvl5pPr>
      <a:lvl6pPr marL="11521440" indent="-1613002" algn="l" defTabSz="2880360" rtl="0" eaLnBrk="1" latinLnBrk="0" hangingPunct="1">
        <a:lnSpc>
          <a:spcPct val="94000"/>
        </a:lnSpc>
        <a:spcBef>
          <a:spcPts val="2100"/>
        </a:spcBef>
        <a:spcAft>
          <a:spcPts val="840"/>
        </a:spcAft>
        <a:buFont typeface="Franklin Gothic Book" panose="020B0503020102020204" pitchFamily="34" charset="0"/>
        <a:buChar char="–"/>
        <a:defRPr sz="6720" i="1" kern="1200" baseline="0">
          <a:solidFill>
            <a:schemeClr val="tx2"/>
          </a:solidFill>
          <a:latin typeface="+mn-lt"/>
          <a:ea typeface="+mn-ea"/>
          <a:cs typeface="+mn-cs"/>
        </a:defRPr>
      </a:lvl6pPr>
      <a:lvl7pPr marL="13441680" indent="-1613002" algn="l" defTabSz="2880360" rtl="0" eaLnBrk="1" latinLnBrk="0" hangingPunct="1">
        <a:lnSpc>
          <a:spcPct val="94000"/>
        </a:lnSpc>
        <a:spcBef>
          <a:spcPts val="2100"/>
        </a:spcBef>
        <a:spcAft>
          <a:spcPts val="840"/>
        </a:spcAft>
        <a:buFont typeface="Franklin Gothic Book" panose="020B0503020102020204" pitchFamily="34" charset="0"/>
        <a:buChar char="■"/>
        <a:defRPr sz="5880" kern="1200" baseline="0">
          <a:solidFill>
            <a:schemeClr val="tx2"/>
          </a:solidFill>
          <a:latin typeface="+mn-lt"/>
          <a:ea typeface="+mn-ea"/>
          <a:cs typeface="+mn-cs"/>
        </a:defRPr>
      </a:lvl7pPr>
      <a:lvl8pPr marL="15361920" indent="-1613002" algn="l" defTabSz="2880360" rtl="0" eaLnBrk="1" latinLnBrk="0" hangingPunct="1">
        <a:lnSpc>
          <a:spcPct val="94000"/>
        </a:lnSpc>
        <a:spcBef>
          <a:spcPts val="2100"/>
        </a:spcBef>
        <a:spcAft>
          <a:spcPts val="840"/>
        </a:spcAft>
        <a:buFont typeface="Franklin Gothic Book" panose="020B0503020102020204" pitchFamily="34" charset="0"/>
        <a:buChar char="–"/>
        <a:defRPr sz="5880" i="1" kern="1200" baseline="0">
          <a:solidFill>
            <a:schemeClr val="tx2"/>
          </a:solidFill>
          <a:latin typeface="+mn-lt"/>
          <a:ea typeface="+mn-ea"/>
          <a:cs typeface="+mn-cs"/>
        </a:defRPr>
      </a:lvl8pPr>
      <a:lvl9pPr marL="17282160" indent="-1613002" algn="l" defTabSz="2880360" rtl="0" eaLnBrk="1" latinLnBrk="0" hangingPunct="1">
        <a:lnSpc>
          <a:spcPct val="94000"/>
        </a:lnSpc>
        <a:spcBef>
          <a:spcPts val="2100"/>
        </a:spcBef>
        <a:spcAft>
          <a:spcPts val="840"/>
        </a:spcAft>
        <a:buFont typeface="Franklin Gothic Book" panose="020B0503020102020204" pitchFamily="34" charset="0"/>
        <a:buChar char="■"/>
        <a:defRPr sz="5880" kern="1200" baseline="0">
          <a:solidFill>
            <a:schemeClr val="tx2"/>
          </a:solidFill>
          <a:latin typeface="+mn-lt"/>
          <a:ea typeface="+mn-ea"/>
          <a:cs typeface="+mn-cs"/>
        </a:defRPr>
      </a:lvl9pPr>
    </p:bodyStyle>
    <p:otherStyle>
      <a:defPPr>
        <a:defRPr lang="en-US"/>
      </a:defPPr>
      <a:lvl1pPr marL="0" algn="l" defTabSz="2880360" rtl="0" eaLnBrk="1" latinLnBrk="0" hangingPunct="1">
        <a:defRPr sz="5670" kern="1200">
          <a:solidFill>
            <a:schemeClr val="tx1"/>
          </a:solidFill>
          <a:latin typeface="+mn-lt"/>
          <a:ea typeface="+mn-ea"/>
          <a:cs typeface="+mn-cs"/>
        </a:defRPr>
      </a:lvl1pPr>
      <a:lvl2pPr marL="1440180" algn="l" defTabSz="2880360" rtl="0" eaLnBrk="1" latinLnBrk="0" hangingPunct="1">
        <a:defRPr sz="5670" kern="1200">
          <a:solidFill>
            <a:schemeClr val="tx1"/>
          </a:solidFill>
          <a:latin typeface="+mn-lt"/>
          <a:ea typeface="+mn-ea"/>
          <a:cs typeface="+mn-cs"/>
        </a:defRPr>
      </a:lvl2pPr>
      <a:lvl3pPr marL="2880360" algn="l" defTabSz="2880360" rtl="0" eaLnBrk="1" latinLnBrk="0" hangingPunct="1">
        <a:defRPr sz="5670" kern="1200">
          <a:solidFill>
            <a:schemeClr val="tx1"/>
          </a:solidFill>
          <a:latin typeface="+mn-lt"/>
          <a:ea typeface="+mn-ea"/>
          <a:cs typeface="+mn-cs"/>
        </a:defRPr>
      </a:lvl3pPr>
      <a:lvl4pPr marL="4320540" algn="l" defTabSz="2880360" rtl="0" eaLnBrk="1" latinLnBrk="0" hangingPunct="1">
        <a:defRPr sz="5670" kern="1200">
          <a:solidFill>
            <a:schemeClr val="tx1"/>
          </a:solidFill>
          <a:latin typeface="+mn-lt"/>
          <a:ea typeface="+mn-ea"/>
          <a:cs typeface="+mn-cs"/>
        </a:defRPr>
      </a:lvl4pPr>
      <a:lvl5pPr marL="5760720" algn="l" defTabSz="2880360" rtl="0" eaLnBrk="1" latinLnBrk="0" hangingPunct="1">
        <a:defRPr sz="5670" kern="1200">
          <a:solidFill>
            <a:schemeClr val="tx1"/>
          </a:solidFill>
          <a:latin typeface="+mn-lt"/>
          <a:ea typeface="+mn-ea"/>
          <a:cs typeface="+mn-cs"/>
        </a:defRPr>
      </a:lvl5pPr>
      <a:lvl6pPr marL="7200900" algn="l" defTabSz="2880360" rtl="0" eaLnBrk="1" latinLnBrk="0" hangingPunct="1">
        <a:defRPr sz="5670" kern="1200">
          <a:solidFill>
            <a:schemeClr val="tx1"/>
          </a:solidFill>
          <a:latin typeface="+mn-lt"/>
          <a:ea typeface="+mn-ea"/>
          <a:cs typeface="+mn-cs"/>
        </a:defRPr>
      </a:lvl6pPr>
      <a:lvl7pPr marL="8641080" algn="l" defTabSz="2880360" rtl="0" eaLnBrk="1" latinLnBrk="0" hangingPunct="1">
        <a:defRPr sz="5670" kern="1200">
          <a:solidFill>
            <a:schemeClr val="tx1"/>
          </a:solidFill>
          <a:latin typeface="+mn-lt"/>
          <a:ea typeface="+mn-ea"/>
          <a:cs typeface="+mn-cs"/>
        </a:defRPr>
      </a:lvl7pPr>
      <a:lvl8pPr marL="10081260" algn="l" defTabSz="2880360" rtl="0" eaLnBrk="1" latinLnBrk="0" hangingPunct="1">
        <a:defRPr sz="5670" kern="1200">
          <a:solidFill>
            <a:schemeClr val="tx1"/>
          </a:solidFill>
          <a:latin typeface="+mn-lt"/>
          <a:ea typeface="+mn-ea"/>
          <a:cs typeface="+mn-cs"/>
        </a:defRPr>
      </a:lvl8pPr>
      <a:lvl9pPr marL="11521440" algn="l" defTabSz="2880360" rtl="0" eaLnBrk="1" latinLnBrk="0" hangingPunct="1">
        <a:defRPr sz="567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doi.org/10.1080/1941126X.2018.1465511" TargetMode="External"/><Relationship Id="rId7" Type="http://schemas.openxmlformats.org/officeDocument/2006/relationships/image" Target="../media/image2.png"/><Relationship Id="rId2" Type="http://schemas.openxmlformats.org/officeDocument/2006/relationships/hyperlink" Target="https://doi.org/10.1080/19322909.2014.873663" TargetMode="External"/><Relationship Id="rId1" Type="http://schemas.openxmlformats.org/officeDocument/2006/relationships/slideLayout" Target="../slideLayouts/slideLayout7.xml"/><Relationship Id="rId6" Type="http://schemas.openxmlformats.org/officeDocument/2006/relationships/image" Target="../media/image1.wmf"/><Relationship Id="rId5" Type="http://schemas.openxmlformats.org/officeDocument/2006/relationships/hyperlink" Target="https://doi.org/10.6017/ital.v34i1.5625" TargetMode="External"/><Relationship Id="rId4" Type="http://schemas.openxmlformats.org/officeDocument/2006/relationships/hyperlink" Target="https://digitalcommons.library.umaine.edu/lib_staffpub/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
          <p:cNvSpPr txBox="1">
            <a:spLocks noChangeArrowheads="1"/>
          </p:cNvSpPr>
          <p:nvPr/>
        </p:nvSpPr>
        <p:spPr bwMode="auto">
          <a:xfrm>
            <a:off x="5689600" y="1081088"/>
            <a:ext cx="27025600" cy="2529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lgn="ctr">
              <a:lnSpc>
                <a:spcPct val="90000"/>
              </a:lnSpc>
            </a:pPr>
            <a:r>
              <a:rPr lang="en-US" altLang="en-US" sz="8800" b="1" dirty="0"/>
              <a:t>Word on the tweet is…: Using social media to engage high school library stakeholders</a:t>
            </a:r>
            <a:endParaRPr lang="en-US" altLang="en-US" sz="8800" dirty="0"/>
          </a:p>
        </p:txBody>
      </p:sp>
      <p:sp>
        <p:nvSpPr>
          <p:cNvPr id="2051" name="Text Box 6"/>
          <p:cNvSpPr txBox="1">
            <a:spLocks noChangeArrowheads="1"/>
          </p:cNvSpPr>
          <p:nvPr/>
        </p:nvSpPr>
        <p:spPr bwMode="auto">
          <a:xfrm>
            <a:off x="15480506" y="3434853"/>
            <a:ext cx="7065963"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lgn="ctr"/>
            <a:r>
              <a:rPr lang="en-US" altLang="en-US" sz="6000" dirty="0"/>
              <a:t>Shannon Bailey</a:t>
            </a:r>
          </a:p>
          <a:p>
            <a:pPr algn="ctr"/>
            <a:r>
              <a:rPr lang="en-US" altLang="en-US" sz="6000" dirty="0"/>
              <a:t>Longwood University</a:t>
            </a:r>
          </a:p>
        </p:txBody>
      </p:sp>
      <p:grpSp>
        <p:nvGrpSpPr>
          <p:cNvPr id="2052" name="Group 63"/>
          <p:cNvGrpSpPr>
            <a:grpSpLocks/>
          </p:cNvGrpSpPr>
          <p:nvPr/>
        </p:nvGrpSpPr>
        <p:grpSpPr bwMode="auto">
          <a:xfrm>
            <a:off x="444275" y="5679800"/>
            <a:ext cx="6741479" cy="779462"/>
            <a:chOff x="252" y="4393"/>
            <a:chExt cx="3690" cy="469"/>
          </a:xfrm>
          <a:solidFill>
            <a:schemeClr val="tx2">
              <a:lumMod val="75000"/>
              <a:lumOff val="25000"/>
            </a:schemeClr>
          </a:solidFill>
        </p:grpSpPr>
        <p:sp>
          <p:nvSpPr>
            <p:cNvPr id="2079" name="Rectangle 9"/>
            <p:cNvSpPr>
              <a:spLocks noChangeArrowheads="1"/>
            </p:cNvSpPr>
            <p:nvPr/>
          </p:nvSpPr>
          <p:spPr bwMode="auto">
            <a:xfrm>
              <a:off x="252" y="4393"/>
              <a:ext cx="3690"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dirty="0"/>
            </a:p>
          </p:txBody>
        </p:sp>
        <p:sp>
          <p:nvSpPr>
            <p:cNvPr id="2080" name="Rectangle 14"/>
            <p:cNvSpPr>
              <a:spLocks noChangeArrowheads="1"/>
            </p:cNvSpPr>
            <p:nvPr/>
          </p:nvSpPr>
          <p:spPr bwMode="auto">
            <a:xfrm>
              <a:off x="1218" y="4479"/>
              <a:ext cx="1454"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Introduction</a:t>
              </a:r>
              <a:endParaRPr lang="en-US" altLang="en-US" b="1" dirty="0">
                <a:latin typeface="Arial" panose="020B0604020202020204" pitchFamily="34" charset="0"/>
              </a:endParaRPr>
            </a:p>
          </p:txBody>
        </p:sp>
      </p:grpSp>
      <p:grpSp>
        <p:nvGrpSpPr>
          <p:cNvPr id="2053" name="Group 62"/>
          <p:cNvGrpSpPr>
            <a:grpSpLocks/>
          </p:cNvGrpSpPr>
          <p:nvPr/>
        </p:nvGrpSpPr>
        <p:grpSpPr bwMode="auto">
          <a:xfrm>
            <a:off x="7789751" y="5714724"/>
            <a:ext cx="6834188" cy="744537"/>
            <a:chOff x="4361" y="4393"/>
            <a:chExt cx="3690" cy="469"/>
          </a:xfrm>
          <a:solidFill>
            <a:schemeClr val="tx2">
              <a:lumMod val="75000"/>
              <a:lumOff val="25000"/>
            </a:schemeClr>
          </a:solidFill>
        </p:grpSpPr>
        <p:sp>
          <p:nvSpPr>
            <p:cNvPr id="2077" name="Rectangle 10"/>
            <p:cNvSpPr>
              <a:spLocks noChangeArrowheads="1"/>
            </p:cNvSpPr>
            <p:nvPr/>
          </p:nvSpPr>
          <p:spPr bwMode="auto">
            <a:xfrm>
              <a:off x="4361" y="4393"/>
              <a:ext cx="3690"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sz="2400"/>
            </a:p>
          </p:txBody>
        </p:sp>
        <p:sp>
          <p:nvSpPr>
            <p:cNvPr id="2078" name="Rectangle 15"/>
            <p:cNvSpPr>
              <a:spLocks noChangeArrowheads="1"/>
            </p:cNvSpPr>
            <p:nvPr/>
          </p:nvSpPr>
          <p:spPr bwMode="auto">
            <a:xfrm>
              <a:off x="5015" y="4447"/>
              <a:ext cx="2382"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Review of Literature</a:t>
              </a:r>
            </a:p>
          </p:txBody>
        </p:sp>
      </p:grpSp>
      <p:grpSp>
        <p:nvGrpSpPr>
          <p:cNvPr id="2054" name="Group 61"/>
          <p:cNvGrpSpPr>
            <a:grpSpLocks/>
          </p:cNvGrpSpPr>
          <p:nvPr/>
        </p:nvGrpSpPr>
        <p:grpSpPr bwMode="auto">
          <a:xfrm>
            <a:off x="15153597" y="5714724"/>
            <a:ext cx="6826250" cy="744537"/>
            <a:chOff x="8471" y="4393"/>
            <a:chExt cx="3686" cy="469"/>
          </a:xfrm>
          <a:solidFill>
            <a:schemeClr val="tx2">
              <a:lumMod val="75000"/>
              <a:lumOff val="25000"/>
            </a:schemeClr>
          </a:solidFill>
        </p:grpSpPr>
        <p:sp>
          <p:nvSpPr>
            <p:cNvPr id="2075" name="Rectangle 11"/>
            <p:cNvSpPr>
              <a:spLocks noChangeArrowheads="1"/>
            </p:cNvSpPr>
            <p:nvPr/>
          </p:nvSpPr>
          <p:spPr bwMode="auto">
            <a:xfrm>
              <a:off x="8471" y="4393"/>
              <a:ext cx="3686"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dirty="0"/>
            </a:p>
          </p:txBody>
        </p:sp>
        <p:sp>
          <p:nvSpPr>
            <p:cNvPr id="2076" name="Rectangle 16"/>
            <p:cNvSpPr>
              <a:spLocks noChangeArrowheads="1"/>
            </p:cNvSpPr>
            <p:nvPr/>
          </p:nvSpPr>
          <p:spPr bwMode="auto">
            <a:xfrm>
              <a:off x="8708" y="4445"/>
              <a:ext cx="3213"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Review of Literature (cont.)</a:t>
              </a:r>
            </a:p>
          </p:txBody>
        </p:sp>
      </p:grpSp>
      <p:grpSp>
        <p:nvGrpSpPr>
          <p:cNvPr id="2055" name="Group 60"/>
          <p:cNvGrpSpPr>
            <a:grpSpLocks/>
          </p:cNvGrpSpPr>
          <p:nvPr/>
        </p:nvGrpSpPr>
        <p:grpSpPr bwMode="auto">
          <a:xfrm>
            <a:off x="22430322" y="5714724"/>
            <a:ext cx="6834188" cy="744537"/>
            <a:chOff x="12576" y="4393"/>
            <a:chExt cx="3690" cy="469"/>
          </a:xfrm>
          <a:solidFill>
            <a:schemeClr val="tx2">
              <a:lumMod val="75000"/>
              <a:lumOff val="25000"/>
            </a:schemeClr>
          </a:solidFill>
        </p:grpSpPr>
        <p:sp>
          <p:nvSpPr>
            <p:cNvPr id="2073" name="Rectangle 12"/>
            <p:cNvSpPr>
              <a:spLocks noChangeArrowheads="1"/>
            </p:cNvSpPr>
            <p:nvPr/>
          </p:nvSpPr>
          <p:spPr bwMode="auto">
            <a:xfrm>
              <a:off x="12576" y="4393"/>
              <a:ext cx="3690"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dirty="0"/>
            </a:p>
          </p:txBody>
        </p:sp>
        <p:sp>
          <p:nvSpPr>
            <p:cNvPr id="2074" name="Rectangle 17"/>
            <p:cNvSpPr>
              <a:spLocks noChangeArrowheads="1"/>
            </p:cNvSpPr>
            <p:nvPr/>
          </p:nvSpPr>
          <p:spPr bwMode="auto">
            <a:xfrm>
              <a:off x="13022" y="4446"/>
              <a:ext cx="2742"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Proposed Study (cont.)</a:t>
              </a:r>
              <a:endParaRPr lang="en-US" altLang="en-US" sz="2400" dirty="0"/>
            </a:p>
          </p:txBody>
        </p:sp>
      </p:grpSp>
      <p:sp>
        <p:nvSpPr>
          <p:cNvPr id="2057" name="Text Box 31"/>
          <p:cNvSpPr txBox="1">
            <a:spLocks noChangeArrowheads="1"/>
          </p:cNvSpPr>
          <p:nvPr/>
        </p:nvSpPr>
        <p:spPr bwMode="auto">
          <a:xfrm>
            <a:off x="7789750" y="6800794"/>
            <a:ext cx="6824733" cy="25576233"/>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wrap="square">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b="1" dirty="0"/>
              <a:t>Social Media as a School Communication Tool</a:t>
            </a:r>
            <a:endParaRPr lang="en-US" dirty="0"/>
          </a:p>
          <a:p>
            <a:r>
              <a:rPr lang="en-US" dirty="0"/>
              <a:t>Newer research shows the benefits of social media communication between school leaders and students through improved achievement and higher feelings of school connectedness for the latter (Cox, 2012; </a:t>
            </a:r>
            <a:r>
              <a:rPr lang="en-US" dirty="0" err="1"/>
              <a:t>Kerkman</a:t>
            </a:r>
            <a:r>
              <a:rPr lang="en-US" dirty="0"/>
              <a:t>, 2017; Lewis, 2017; Mazza, 2013).  </a:t>
            </a:r>
            <a:r>
              <a:rPr lang="en-US" dirty="0" err="1"/>
              <a:t>Kerkman’s</a:t>
            </a:r>
            <a:r>
              <a:rPr lang="en-US" dirty="0"/>
              <a:t> study indicates “positive correlations between the students’ feelings of school connectedness and social media interactions with school leaders” (2017).  School leaders’ accessibility through Facebook and Twitter increased students’ feelings of well-being and school connectedness, which in turn led to higher involvement in school activities, higher academic achievements, and higher student engagement (</a:t>
            </a:r>
            <a:r>
              <a:rPr lang="en-US" dirty="0" err="1"/>
              <a:t>Kerkman</a:t>
            </a:r>
            <a:r>
              <a:rPr lang="en-US" dirty="0"/>
              <a:t>, 2017).  Based on current research with benefits to all stakeholders, school leaders must prioritize social media as a communication tool to build relationships and community in their districts.</a:t>
            </a:r>
          </a:p>
          <a:p>
            <a:r>
              <a:rPr lang="en-US" dirty="0"/>
              <a:t> </a:t>
            </a:r>
          </a:p>
          <a:p>
            <a:r>
              <a:rPr lang="en-US" b="1" dirty="0"/>
              <a:t>Process of Implementing a Social Media Program</a:t>
            </a:r>
            <a:endParaRPr lang="en-US" dirty="0"/>
          </a:p>
          <a:p>
            <a:r>
              <a:rPr lang="en-US" dirty="0"/>
              <a:t>For ensuring that goals are met and engagement with users is achieved, libraries need to dedicate time to creating a social media plan with a calendar, goals, and assessment tools before putting it in place (Datig, 2018; Fernandez, 2009; Watson, 2017).  Careful planning of social media content, scheduling of posts, and analyzing metrics will provide engagement of users with content embodying the library’s mission and goals (Datig, 2018; Watson, 2017).</a:t>
            </a:r>
          </a:p>
        </p:txBody>
      </p:sp>
      <p:sp>
        <p:nvSpPr>
          <p:cNvPr id="2058" name="Text Box 32"/>
          <p:cNvSpPr txBox="1">
            <a:spLocks noChangeArrowheads="1"/>
          </p:cNvSpPr>
          <p:nvPr/>
        </p:nvSpPr>
        <p:spPr bwMode="auto">
          <a:xfrm>
            <a:off x="15192649" y="24100234"/>
            <a:ext cx="6800850" cy="8402300"/>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wrap="square">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t>Methodology</a:t>
            </a:r>
            <a:endParaRPr lang="en-US" altLang="en-US" dirty="0"/>
          </a:p>
          <a:p>
            <a:r>
              <a:rPr lang="en-US" dirty="0"/>
              <a:t>The purpose of this nonexperimental study is to determine the best social media outlets to use in engaging high school library stakeholders. In Phase 1, I shall analyze what social media accounts, if any, are being used at the test school and who are its users. Phase 2’s implementation of Facebook, Twitter, Instagram, and YouTube will be established and publicized to the library stakeholders of this study—high school students and their parents. </a:t>
            </a:r>
            <a:endParaRPr lang="en-US" altLang="en-US" b="1" dirty="0"/>
          </a:p>
        </p:txBody>
      </p:sp>
      <p:sp>
        <p:nvSpPr>
          <p:cNvPr id="2059" name="Text Box 33"/>
          <p:cNvSpPr txBox="1">
            <a:spLocks noChangeArrowheads="1"/>
          </p:cNvSpPr>
          <p:nvPr/>
        </p:nvSpPr>
        <p:spPr bwMode="auto">
          <a:xfrm>
            <a:off x="22405167" y="19638850"/>
            <a:ext cx="6800850" cy="9510296"/>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dirty="0"/>
              <a:t>Future research should be conducted to add data to support using social media to engage high school library stakeholders.  This study will be conducted at one suburban high school.  Further studies at other high schools, including rural, suburban, and urban, are warranted.  Additionally, it is beyond the scope of this study to examine in more depth the type of content produced by the library and its effect on stakeholders’ engagement.  Future research could analyze which library content produces the most engagement with high school library stakeholders.</a:t>
            </a:r>
          </a:p>
        </p:txBody>
      </p:sp>
      <p:sp>
        <p:nvSpPr>
          <p:cNvPr id="2061" name="Text Box 35"/>
          <p:cNvSpPr txBox="1">
            <a:spLocks noChangeArrowheads="1"/>
          </p:cNvSpPr>
          <p:nvPr/>
        </p:nvSpPr>
        <p:spPr bwMode="auto">
          <a:xfrm>
            <a:off x="411808" y="6814829"/>
            <a:ext cx="6741479" cy="24468237"/>
          </a:xfrm>
          <a:prstGeom prst="rect">
            <a:avLst/>
          </a:prstGeom>
          <a:gradFill>
            <a:gsLst>
              <a:gs pos="0">
                <a:schemeClr val="accent1">
                  <a:lumMod val="60000"/>
                  <a:lumOff val="40000"/>
                </a:schemeClr>
              </a:gs>
              <a:gs pos="100000">
                <a:schemeClr val="accent1">
                  <a:lumMod val="40000"/>
                  <a:lumOff val="60000"/>
                </a:schemeClr>
              </a:gs>
            </a:gsLst>
          </a:gradFill>
          <a:ln/>
        </p:spPr>
        <p:style>
          <a:lnRef idx="1">
            <a:schemeClr val="accent3"/>
          </a:lnRef>
          <a:fillRef idx="2">
            <a:schemeClr val="accent3"/>
          </a:fillRef>
          <a:effectRef idx="1">
            <a:schemeClr val="accent3"/>
          </a:effectRef>
          <a:fontRef idx="minor">
            <a:schemeClr val="dk1"/>
          </a:fontRef>
        </p:style>
        <p:txBody>
          <a:bodyPr wrap="square">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spcBef>
                <a:spcPct val="50000"/>
              </a:spcBef>
            </a:pPr>
            <a:r>
              <a:rPr lang="en-US" dirty="0"/>
              <a:t>High school: the stage where parents and students are not as engaged in the educational process as they were in elementary and middle schools.  However, research shows that more engaged students and parents lead to more success for the students in school (Mazza, 2013).  One overlooked aspect of this process is the school library.  High school students are not mandated to interact with the school library program and often do not venture into the library unless required to do so for a school assignment.  As school librarians, we want our location to be one that is engaging and welcoming to all students and parents.  One way to build this positive interaction and engagement with our population is through social media.  Yet there is little research at the high school level on how to engage school library stakeholders using social media.  Therefore, the purpose of this study is to determine the best social media outlets to use in engaging high school library stakeholders. </a:t>
            </a:r>
          </a:p>
          <a:p>
            <a:pPr>
              <a:spcBef>
                <a:spcPct val="50000"/>
              </a:spcBef>
            </a:pPr>
            <a:r>
              <a:rPr lang="en-US" b="1" dirty="0"/>
              <a:t>Research Questions</a:t>
            </a:r>
            <a:endParaRPr lang="en-US" dirty="0"/>
          </a:p>
          <a:p>
            <a:pPr marL="742950" indent="-742950">
              <a:spcBef>
                <a:spcPct val="50000"/>
              </a:spcBef>
              <a:buAutoNum type="arabicParenR"/>
            </a:pPr>
            <a:r>
              <a:rPr lang="en-US" dirty="0"/>
              <a:t>Which social media outlets are the most effective in engaging high school students? </a:t>
            </a:r>
          </a:p>
          <a:p>
            <a:pPr marL="742950" indent="-742950">
              <a:spcBef>
                <a:spcPct val="50000"/>
              </a:spcBef>
              <a:buAutoNum type="arabicParenR"/>
            </a:pPr>
            <a:r>
              <a:rPr lang="en-US" dirty="0"/>
              <a:t>Which social media outlets are the most effective in engaging high school parents? </a:t>
            </a:r>
          </a:p>
          <a:p>
            <a:pPr marL="742950" indent="-742950">
              <a:spcBef>
                <a:spcPct val="50000"/>
              </a:spcBef>
              <a:buAutoNum type="arabicParenR"/>
            </a:pPr>
            <a:r>
              <a:rPr lang="en-US" dirty="0"/>
              <a:t>Will publicizing the school library program in their preferred method increase each group’s engagement?</a:t>
            </a:r>
          </a:p>
        </p:txBody>
      </p:sp>
      <p:sp>
        <p:nvSpPr>
          <p:cNvPr id="2062" name="Text Box 36"/>
          <p:cNvSpPr txBox="1">
            <a:spLocks noChangeArrowheads="1"/>
          </p:cNvSpPr>
          <p:nvPr/>
        </p:nvSpPr>
        <p:spPr bwMode="auto">
          <a:xfrm>
            <a:off x="29745131" y="6800795"/>
            <a:ext cx="8398602" cy="24482272"/>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wrap="square">
            <a:spAutoFit/>
          </a:bodyPr>
          <a:lstStyle>
            <a:lvl1pPr indent="15875">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sz="3200" dirty="0"/>
              <a:t>■ Collins, G., &amp; Quan-</a:t>
            </a:r>
            <a:r>
              <a:rPr lang="en-US" sz="3200" dirty="0" err="1"/>
              <a:t>Haase</a:t>
            </a:r>
            <a:r>
              <a:rPr lang="en-US" sz="3200" dirty="0"/>
              <a:t>, A. (2014). Are social media ubiquitous in academic libraries? A longitudinal study of adoption and usage patterns. </a:t>
            </a:r>
            <a:r>
              <a:rPr lang="en-US" sz="3200" i="1" dirty="0"/>
              <a:t>Journal of Web Librarianship, 8</a:t>
            </a:r>
            <a:r>
              <a:rPr lang="en-US" sz="3200" dirty="0"/>
              <a:t>(1), 48-68.  </a:t>
            </a:r>
            <a:r>
              <a:rPr lang="en-US" sz="3200" u="sng" dirty="0">
                <a:hlinkClick r:id="rId2"/>
              </a:rPr>
              <a:t>https://doi.org/10.1080/19322909.2014.873663</a:t>
            </a:r>
            <a:endParaRPr lang="en-US" sz="3200" b="1" dirty="0"/>
          </a:p>
          <a:p>
            <a:r>
              <a:rPr lang="en-US" sz="3200" dirty="0"/>
              <a:t>■ Cox, D. D. (2012). </a:t>
            </a:r>
            <a:r>
              <a:rPr lang="en-US" sz="3200" i="1" dirty="0"/>
              <a:t>School communications 2.0: A social media strategy for K-12 principals and superintendents </a:t>
            </a:r>
            <a:r>
              <a:rPr lang="en-US" sz="3200" dirty="0"/>
              <a:t>(Doctoral dissertation). Available from ProQuest Dissertations and Theses database. (UMI No. 3511374) </a:t>
            </a:r>
          </a:p>
          <a:p>
            <a:r>
              <a:rPr lang="en-US" sz="3200" dirty="0"/>
              <a:t>■ Datig, I. (2018). Revitalizing library websites and social media with content strategy: Tools and recommendations. </a:t>
            </a:r>
            <a:r>
              <a:rPr lang="en-US" sz="3200" i="1" dirty="0"/>
              <a:t>Journal of Electronic Resources Librarianship, 30</a:t>
            </a:r>
            <a:r>
              <a:rPr lang="en-US" sz="3200" dirty="0"/>
              <a:t>(2), 63-69. </a:t>
            </a:r>
            <a:r>
              <a:rPr lang="en-US" sz="3200" u="sng" dirty="0">
                <a:hlinkClick r:id="rId3"/>
              </a:rPr>
              <a:t>https://doi.org/10.1080/1941126X.2018.1465511</a:t>
            </a:r>
            <a:endParaRPr lang="en-US" sz="3200" dirty="0"/>
          </a:p>
          <a:p>
            <a:r>
              <a:rPr lang="en-US" sz="3200" dirty="0"/>
              <a:t>■ Fernandez, J. (2009). A SWOT analysis for social media in libraries. </a:t>
            </a:r>
            <a:r>
              <a:rPr lang="en-US" sz="3200" i="1" dirty="0"/>
              <a:t>Library Staff Publications, 7</a:t>
            </a:r>
            <a:r>
              <a:rPr lang="en-US" sz="3200" dirty="0"/>
              <a:t>. Retrieved from </a:t>
            </a:r>
            <a:r>
              <a:rPr lang="en-US" sz="3200" u="sng" dirty="0">
                <a:hlinkClick r:id="rId4"/>
              </a:rPr>
              <a:t>https://digitalcommons.library.umaine.edu/lib_staffpub/7</a:t>
            </a:r>
            <a:endParaRPr lang="en-US" sz="3200" dirty="0"/>
          </a:p>
          <a:p>
            <a:r>
              <a:rPr lang="en-US" sz="3200" dirty="0"/>
              <a:t>■ </a:t>
            </a:r>
            <a:r>
              <a:rPr lang="en-US" sz="3200" dirty="0" err="1"/>
              <a:t>Golz</a:t>
            </a:r>
            <a:r>
              <a:rPr lang="en-US" sz="3200" dirty="0"/>
              <a:t>, N. S. (2014). </a:t>
            </a:r>
            <a:r>
              <a:rPr lang="en-US" sz="3200" i="1" dirty="0"/>
              <a:t>Library 2.0 and emerging communication technologies in community college libraries</a:t>
            </a:r>
            <a:r>
              <a:rPr lang="en-US" sz="3200" dirty="0"/>
              <a:t> (Doctoral dissertation). Available from ProQuest Dissertations and Theses database. (UMI No. 3628741)</a:t>
            </a:r>
          </a:p>
          <a:p>
            <a:r>
              <a:rPr lang="en-US" sz="3200" dirty="0"/>
              <a:t>■ </a:t>
            </a:r>
            <a:r>
              <a:rPr lang="en-US" sz="3200" dirty="0" err="1"/>
              <a:t>Kerkman</a:t>
            </a:r>
            <a:r>
              <a:rPr lang="en-US" sz="3200" dirty="0"/>
              <a:t>, J. (2017). </a:t>
            </a:r>
            <a:r>
              <a:rPr lang="en-US" sz="3200" i="1" dirty="0"/>
              <a:t>School connectedness with high school students and school leaders using social media</a:t>
            </a:r>
            <a:r>
              <a:rPr lang="en-US" sz="3200" dirty="0"/>
              <a:t> (Doctoral dissertation). Available from ProQuest Dissertations and Theses database. (UMI No. 10687596)</a:t>
            </a:r>
          </a:p>
          <a:p>
            <a:r>
              <a:rPr lang="en-US" sz="3200" dirty="0"/>
              <a:t>■ Lewis, B. (2017). </a:t>
            </a:r>
            <a:r>
              <a:rPr lang="en-US" sz="3200" i="1" dirty="0"/>
              <a:t>Experiences of leaders in one Texas school district integrating social media as a communication medium: Bounded phenomenological case study (</a:t>
            </a:r>
            <a:r>
              <a:rPr lang="en-US" sz="3200" dirty="0"/>
              <a:t>Doctoral dissertation). Available from ProQuest Dissertations and Theses database. (UMI No. 10281339)</a:t>
            </a:r>
          </a:p>
          <a:p>
            <a:r>
              <a:rPr lang="en-US" sz="3200" dirty="0"/>
              <a:t>■ Mazza Jr., J. A. (2013). </a:t>
            </a:r>
            <a:r>
              <a:rPr lang="en-US" sz="3200" i="1" dirty="0"/>
              <a:t>The use of social media tools by school principals to communicate between home and school</a:t>
            </a:r>
            <a:r>
              <a:rPr lang="en-US" sz="3200" dirty="0"/>
              <a:t> (Doctoral dissertation). Available from ProQuest Dissertations and Theses database. (UMI No. 3592334)</a:t>
            </a:r>
          </a:p>
          <a:p>
            <a:r>
              <a:rPr lang="en-US" sz="3200" dirty="0"/>
              <a:t>■ Watson, A. M. (2017). Manage your social media in 5 minutes a day. </a:t>
            </a:r>
            <a:r>
              <a:rPr lang="en-US" sz="3200" i="1" dirty="0"/>
              <a:t>Public Services Quarterly, 13</a:t>
            </a:r>
            <a:r>
              <a:rPr lang="en-US" sz="3200" dirty="0"/>
              <a:t>(1), 41-47. DOI: 10.1080/15228959.2016.1268942</a:t>
            </a:r>
          </a:p>
          <a:p>
            <a:r>
              <a:rPr lang="en-US" sz="3200" dirty="0"/>
              <a:t>■ Young, S., &amp; Rossman, D. (2015). Building library community through social media. </a:t>
            </a:r>
            <a:r>
              <a:rPr lang="en-US" sz="3200" i="1" dirty="0"/>
              <a:t>Information Technology and Libraries, 34</a:t>
            </a:r>
            <a:r>
              <a:rPr lang="en-US" sz="3200" dirty="0"/>
              <a:t>(1), 20-37. </a:t>
            </a:r>
            <a:r>
              <a:rPr lang="en-US" sz="3200" u="sng" dirty="0">
                <a:hlinkClick r:id="rId5"/>
              </a:rPr>
              <a:t>https://doi.org/10.6017/ital.v34i1.5625</a:t>
            </a:r>
            <a:endParaRPr lang="en-US" sz="3200" dirty="0"/>
          </a:p>
        </p:txBody>
      </p:sp>
      <p:pic>
        <p:nvPicPr>
          <p:cNvPr id="2064" name="Picture 52" descr="biox_logo cop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13488" y="16027400"/>
            <a:ext cx="3778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53" descr="biox_logo cop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13488" y="16027400"/>
            <a:ext cx="3778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186935" y="1584145"/>
            <a:ext cx="3701415" cy="3701415"/>
          </a:xfrm>
          <a:prstGeom prst="rect">
            <a:avLst/>
          </a:prstGeom>
        </p:spPr>
      </p:pic>
      <p:grpSp>
        <p:nvGrpSpPr>
          <p:cNvPr id="31" name="Group 59">
            <a:extLst>
              <a:ext uri="{FF2B5EF4-FFF2-40B4-BE49-F238E27FC236}">
                <a16:creationId xmlns:a16="http://schemas.microsoft.com/office/drawing/2014/main" id="{8EEEFE50-A309-47DA-B8F1-32CB8C472E64}"/>
              </a:ext>
            </a:extLst>
          </p:cNvPr>
          <p:cNvGrpSpPr>
            <a:grpSpLocks/>
          </p:cNvGrpSpPr>
          <p:nvPr/>
        </p:nvGrpSpPr>
        <p:grpSpPr bwMode="auto">
          <a:xfrm>
            <a:off x="29776021" y="5679799"/>
            <a:ext cx="8367712" cy="744537"/>
            <a:chOff x="16205" y="4275"/>
            <a:chExt cx="4518" cy="469"/>
          </a:xfrm>
          <a:solidFill>
            <a:schemeClr val="tx2">
              <a:lumMod val="75000"/>
              <a:lumOff val="25000"/>
            </a:schemeClr>
          </a:solidFill>
        </p:grpSpPr>
        <p:sp>
          <p:nvSpPr>
            <p:cNvPr id="32" name="Rectangle 13">
              <a:extLst>
                <a:ext uri="{FF2B5EF4-FFF2-40B4-BE49-F238E27FC236}">
                  <a16:creationId xmlns:a16="http://schemas.microsoft.com/office/drawing/2014/main" id="{D68A5859-6906-4673-BB3C-75548BFE7212}"/>
                </a:ext>
              </a:extLst>
            </p:cNvPr>
            <p:cNvSpPr>
              <a:spLocks noChangeArrowheads="1"/>
            </p:cNvSpPr>
            <p:nvPr/>
          </p:nvSpPr>
          <p:spPr bwMode="auto">
            <a:xfrm>
              <a:off x="16205" y="4275"/>
              <a:ext cx="4518"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dirty="0"/>
            </a:p>
          </p:txBody>
        </p:sp>
        <p:sp>
          <p:nvSpPr>
            <p:cNvPr id="33" name="Rectangle 18">
              <a:extLst>
                <a:ext uri="{FF2B5EF4-FFF2-40B4-BE49-F238E27FC236}">
                  <a16:creationId xmlns:a16="http://schemas.microsoft.com/office/drawing/2014/main" id="{D1A28681-E1F8-4426-A82A-7D8C8AC74B74}"/>
                </a:ext>
              </a:extLst>
            </p:cNvPr>
            <p:cNvSpPr>
              <a:spLocks noChangeArrowheads="1"/>
            </p:cNvSpPr>
            <p:nvPr/>
          </p:nvSpPr>
          <p:spPr bwMode="auto">
            <a:xfrm>
              <a:off x="17655" y="4321"/>
              <a:ext cx="1343"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lgn="ctr"/>
              <a:r>
                <a:rPr lang="en-US" altLang="en-US" b="1" dirty="0">
                  <a:solidFill>
                    <a:srgbClr val="FFFFFF"/>
                  </a:solidFill>
                  <a:latin typeface="Arial" panose="020B0604020202020204" pitchFamily="34" charset="0"/>
                </a:rPr>
                <a:t>References</a:t>
              </a:r>
            </a:p>
          </p:txBody>
        </p:sp>
      </p:grpSp>
      <p:sp>
        <p:nvSpPr>
          <p:cNvPr id="35" name="TextBox 4">
            <a:extLst>
              <a:ext uri="{FF2B5EF4-FFF2-40B4-BE49-F238E27FC236}">
                <a16:creationId xmlns:a16="http://schemas.microsoft.com/office/drawing/2014/main" id="{2551549B-47F3-4BB7-AFE3-3A4A02C94EE5}"/>
              </a:ext>
            </a:extLst>
          </p:cNvPr>
          <p:cNvSpPr txBox="1">
            <a:spLocks noChangeArrowheads="1"/>
          </p:cNvSpPr>
          <p:nvPr/>
        </p:nvSpPr>
        <p:spPr bwMode="auto">
          <a:xfrm>
            <a:off x="25795557" y="29506764"/>
            <a:ext cx="3169584"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Times New Roman" panose="02020603050405020304" pitchFamily="18" charset="0"/>
                <a:ea typeface="MS PGothic" panose="020B0600070205080204" pitchFamily="34" charset="-128"/>
              </a:defRPr>
            </a:lvl1pPr>
            <a:lvl2pPr marL="742950" indent="-285750">
              <a:defRPr sz="3600">
                <a:solidFill>
                  <a:schemeClr val="tx1"/>
                </a:solidFill>
                <a:latin typeface="Times New Roman" panose="02020603050405020304" pitchFamily="18" charset="0"/>
                <a:ea typeface="MS PGothic" panose="020B0600070205080204" pitchFamily="34" charset="-128"/>
              </a:defRPr>
            </a:lvl2pPr>
            <a:lvl3pPr marL="1143000" indent="-228600">
              <a:defRPr sz="3600">
                <a:solidFill>
                  <a:schemeClr val="tx1"/>
                </a:solidFill>
                <a:latin typeface="Times New Roman" panose="02020603050405020304" pitchFamily="18" charset="0"/>
                <a:ea typeface="MS PGothic" panose="020B0600070205080204" pitchFamily="34" charset="-128"/>
              </a:defRPr>
            </a:lvl3pPr>
            <a:lvl4pPr marL="1600200" indent="-228600">
              <a:defRPr sz="3600">
                <a:solidFill>
                  <a:schemeClr val="tx1"/>
                </a:solidFill>
                <a:latin typeface="Times New Roman" panose="02020603050405020304" pitchFamily="18" charset="0"/>
                <a:ea typeface="MS PGothic" panose="020B0600070205080204" pitchFamily="34" charset="-128"/>
              </a:defRPr>
            </a:lvl4pPr>
            <a:lvl5pPr marL="2057400" indent="-228600">
              <a:defRPr sz="3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2060"/>
                </a:solidFill>
              </a:rPr>
              <a:t>Use this QR code to link to a video explanation of this proposal.</a:t>
            </a:r>
          </a:p>
        </p:txBody>
      </p:sp>
      <p:sp>
        <p:nvSpPr>
          <p:cNvPr id="39" name="Text Box 33">
            <a:extLst>
              <a:ext uri="{FF2B5EF4-FFF2-40B4-BE49-F238E27FC236}">
                <a16:creationId xmlns:a16="http://schemas.microsoft.com/office/drawing/2014/main" id="{C543B85D-92B6-4E21-92C4-E72905BCA6D9}"/>
              </a:ext>
            </a:extLst>
          </p:cNvPr>
          <p:cNvSpPr txBox="1">
            <a:spLocks noChangeArrowheads="1"/>
          </p:cNvSpPr>
          <p:nvPr/>
        </p:nvSpPr>
        <p:spPr bwMode="auto">
          <a:xfrm>
            <a:off x="15186935" y="6800794"/>
            <a:ext cx="6800850" cy="16158270"/>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wrap="square">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b="1" dirty="0"/>
              <a:t>Social Media to Build Communities and Relationships in Academic Libraries</a:t>
            </a:r>
          </a:p>
          <a:p>
            <a:r>
              <a:rPr lang="en-US" dirty="0"/>
              <a:t>The type of content produced by academic librarians was analyzed by researchers.  Most agree that content should be relevant to users, showcase the library’s voice and mission, address their goals, and be engaging with humor, pictures, or videos (Collins &amp; Quan-</a:t>
            </a:r>
            <a:r>
              <a:rPr lang="en-US" dirty="0" err="1"/>
              <a:t>Haase</a:t>
            </a:r>
            <a:r>
              <a:rPr lang="en-US" dirty="0"/>
              <a:t>, 2014; </a:t>
            </a:r>
            <a:r>
              <a:rPr lang="en-US" dirty="0" err="1"/>
              <a:t>Golz</a:t>
            </a:r>
            <a:r>
              <a:rPr lang="en-US" dirty="0"/>
              <a:t>, 2014; Watson, 2017; Young &amp; Rossman, 2015). Timing and scheduling of said content is imperative to a successful social media program (Watson, 2017).  When the scope, tone, timing, and visuality of the post are considered, the results are positive for academic libraries (Collins &amp; Quan-</a:t>
            </a:r>
            <a:r>
              <a:rPr lang="en-US" dirty="0" err="1"/>
              <a:t>Haase</a:t>
            </a:r>
            <a:r>
              <a:rPr lang="en-US" dirty="0"/>
              <a:t>, 2014; </a:t>
            </a:r>
            <a:r>
              <a:rPr lang="en-US" dirty="0" err="1"/>
              <a:t>Golz</a:t>
            </a:r>
            <a:r>
              <a:rPr lang="en-US" dirty="0"/>
              <a:t>, 2014; Watson, 2017; Young &amp; Rossman, 2015).   These strategies for a university library’s social media campaign will provide “innovative ways for librarians to, on a personal and meaningful level, connect with users we may never see face to face” (</a:t>
            </a:r>
            <a:r>
              <a:rPr lang="en-US" dirty="0" err="1"/>
              <a:t>Golz</a:t>
            </a:r>
            <a:r>
              <a:rPr lang="en-US" dirty="0"/>
              <a:t>, 2014, p. 16).</a:t>
            </a:r>
          </a:p>
        </p:txBody>
      </p:sp>
      <p:grpSp>
        <p:nvGrpSpPr>
          <p:cNvPr id="40" name="Group 60">
            <a:extLst>
              <a:ext uri="{FF2B5EF4-FFF2-40B4-BE49-F238E27FC236}">
                <a16:creationId xmlns:a16="http://schemas.microsoft.com/office/drawing/2014/main" id="{BF377519-26C8-4D58-8B1D-E714FD79F916}"/>
              </a:ext>
            </a:extLst>
          </p:cNvPr>
          <p:cNvGrpSpPr>
            <a:grpSpLocks/>
          </p:cNvGrpSpPr>
          <p:nvPr/>
        </p:nvGrpSpPr>
        <p:grpSpPr bwMode="auto">
          <a:xfrm>
            <a:off x="22430322" y="18732500"/>
            <a:ext cx="6834188" cy="744537"/>
            <a:chOff x="12576" y="4393"/>
            <a:chExt cx="3690" cy="469"/>
          </a:xfrm>
          <a:solidFill>
            <a:schemeClr val="tx2">
              <a:lumMod val="75000"/>
              <a:lumOff val="25000"/>
            </a:schemeClr>
          </a:solidFill>
        </p:grpSpPr>
        <p:sp>
          <p:nvSpPr>
            <p:cNvPr id="41" name="Rectangle 12">
              <a:extLst>
                <a:ext uri="{FF2B5EF4-FFF2-40B4-BE49-F238E27FC236}">
                  <a16:creationId xmlns:a16="http://schemas.microsoft.com/office/drawing/2014/main" id="{CA2513A1-CC6B-4E54-A398-4B0B4E1D036E}"/>
                </a:ext>
              </a:extLst>
            </p:cNvPr>
            <p:cNvSpPr>
              <a:spLocks noChangeArrowheads="1"/>
            </p:cNvSpPr>
            <p:nvPr/>
          </p:nvSpPr>
          <p:spPr bwMode="auto">
            <a:xfrm>
              <a:off x="12576" y="4393"/>
              <a:ext cx="3690"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a:p>
          </p:txBody>
        </p:sp>
        <p:sp>
          <p:nvSpPr>
            <p:cNvPr id="42" name="Rectangle 17">
              <a:extLst>
                <a:ext uri="{FF2B5EF4-FFF2-40B4-BE49-F238E27FC236}">
                  <a16:creationId xmlns:a16="http://schemas.microsoft.com/office/drawing/2014/main" id="{6B745282-362D-445E-86C8-EC72349F18E2}"/>
                </a:ext>
              </a:extLst>
            </p:cNvPr>
            <p:cNvSpPr>
              <a:spLocks noChangeArrowheads="1"/>
            </p:cNvSpPr>
            <p:nvPr/>
          </p:nvSpPr>
          <p:spPr bwMode="auto">
            <a:xfrm>
              <a:off x="13429" y="4452"/>
              <a:ext cx="1966"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Future Research</a:t>
              </a:r>
              <a:endParaRPr lang="en-US" altLang="en-US" sz="2400" dirty="0"/>
            </a:p>
          </p:txBody>
        </p:sp>
      </p:grpSp>
      <p:grpSp>
        <p:nvGrpSpPr>
          <p:cNvPr id="36" name="Group 61">
            <a:extLst>
              <a:ext uri="{FF2B5EF4-FFF2-40B4-BE49-F238E27FC236}">
                <a16:creationId xmlns:a16="http://schemas.microsoft.com/office/drawing/2014/main" id="{C3156771-6263-433E-B190-BF44D96C9F00}"/>
              </a:ext>
            </a:extLst>
          </p:cNvPr>
          <p:cNvGrpSpPr>
            <a:grpSpLocks/>
          </p:cNvGrpSpPr>
          <p:nvPr/>
        </p:nvGrpSpPr>
        <p:grpSpPr bwMode="auto">
          <a:xfrm>
            <a:off x="15153597" y="23157380"/>
            <a:ext cx="6826250" cy="744537"/>
            <a:chOff x="8471" y="4393"/>
            <a:chExt cx="3686" cy="469"/>
          </a:xfrm>
          <a:solidFill>
            <a:schemeClr val="tx2">
              <a:lumMod val="75000"/>
              <a:lumOff val="25000"/>
            </a:schemeClr>
          </a:solidFill>
        </p:grpSpPr>
        <p:sp>
          <p:nvSpPr>
            <p:cNvPr id="37" name="Rectangle 11">
              <a:extLst>
                <a:ext uri="{FF2B5EF4-FFF2-40B4-BE49-F238E27FC236}">
                  <a16:creationId xmlns:a16="http://schemas.microsoft.com/office/drawing/2014/main" id="{ECE4F380-AF68-4AFB-8D9C-893BCB5DF7AD}"/>
                </a:ext>
              </a:extLst>
            </p:cNvPr>
            <p:cNvSpPr>
              <a:spLocks noChangeArrowheads="1"/>
            </p:cNvSpPr>
            <p:nvPr/>
          </p:nvSpPr>
          <p:spPr bwMode="auto">
            <a:xfrm>
              <a:off x="8471" y="4393"/>
              <a:ext cx="3686"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a:p>
          </p:txBody>
        </p:sp>
        <p:sp>
          <p:nvSpPr>
            <p:cNvPr id="38" name="Rectangle 16">
              <a:extLst>
                <a:ext uri="{FF2B5EF4-FFF2-40B4-BE49-F238E27FC236}">
                  <a16:creationId xmlns:a16="http://schemas.microsoft.com/office/drawing/2014/main" id="{60244607-666D-4ED4-909C-C839ACBE29A8}"/>
                </a:ext>
              </a:extLst>
            </p:cNvPr>
            <p:cNvSpPr>
              <a:spLocks noChangeArrowheads="1"/>
            </p:cNvSpPr>
            <p:nvPr/>
          </p:nvSpPr>
          <p:spPr bwMode="auto">
            <a:xfrm>
              <a:off x="9358" y="4452"/>
              <a:ext cx="1911"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Proposed Study</a:t>
              </a:r>
            </a:p>
          </p:txBody>
        </p:sp>
      </p:grpSp>
      <p:sp>
        <p:nvSpPr>
          <p:cNvPr id="49" name="Text Box 33">
            <a:extLst>
              <a:ext uri="{FF2B5EF4-FFF2-40B4-BE49-F238E27FC236}">
                <a16:creationId xmlns:a16="http://schemas.microsoft.com/office/drawing/2014/main" id="{F039D152-B03C-47FD-AA2F-00F91DECFC3D}"/>
              </a:ext>
            </a:extLst>
          </p:cNvPr>
          <p:cNvSpPr txBox="1">
            <a:spLocks noChangeArrowheads="1"/>
          </p:cNvSpPr>
          <p:nvPr/>
        </p:nvSpPr>
        <p:spPr bwMode="auto">
          <a:xfrm>
            <a:off x="22416332" y="6800794"/>
            <a:ext cx="6800850" cy="11726287"/>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dirty="0"/>
              <a:t>Phase 2 will entail our social media group (SMG) aiming to build community with students and parents in relation to our library’s social media platforms.  A descriptive analysis of our library’s social media users will be taken three times at the end of the month during Phase 2: November 2020, March 2021, and June 2021.</a:t>
            </a:r>
            <a:endParaRPr lang="en-US" b="1" dirty="0"/>
          </a:p>
          <a:p>
            <a:r>
              <a:rPr lang="en-US" b="1" dirty="0"/>
              <a:t>Data Analysis</a:t>
            </a:r>
            <a:endParaRPr lang="en-US" dirty="0"/>
          </a:p>
          <a:p>
            <a:r>
              <a:rPr lang="en-US" dirty="0"/>
              <a:t>Using descriptive statistics, I will analyze number of users, user types, and user engagement for Facebook, Twitter, Instagram, and YouTube for each demographic studied: high school students and their parents.  I will report my findings in comparative charts between the two groups and descriptions using percentages.</a:t>
            </a:r>
          </a:p>
        </p:txBody>
      </p:sp>
      <p:pic>
        <p:nvPicPr>
          <p:cNvPr id="4" name="Picture 3" descr="A picture containing drawing, black&#10;&#10;Description automatically generated">
            <a:extLst>
              <a:ext uri="{FF2B5EF4-FFF2-40B4-BE49-F238E27FC236}">
                <a16:creationId xmlns:a16="http://schemas.microsoft.com/office/drawing/2014/main" id="{47756740-A8BD-4763-96E3-FF50A346D12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411272" y="29291288"/>
            <a:ext cx="3211246" cy="3211246"/>
          </a:xfrm>
          <a:prstGeom prst="rect">
            <a:avLst/>
          </a:prstGeom>
        </p:spPr>
      </p:pic>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77A1AB"/>
      </a:hlink>
      <a:folHlink>
        <a:srgbClr val="9A5D78"/>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4646</TotalTime>
  <Words>1403</Words>
  <Application>Microsoft Office PowerPoint</Application>
  <PresentationFormat>Custom</PresentationFormat>
  <Paragraphs>39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Franklin Gothic Book</vt:lpstr>
      <vt:lpstr>Times New Roman</vt:lpstr>
      <vt:lpstr>Crop</vt:lpstr>
      <vt:lpstr>PowerPoint Presentation</vt:lpstr>
    </vt:vector>
  </TitlesOfParts>
  <Company>VAS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dc:creator>
  <cp:lastModifiedBy>Shannon.bailey16@gmail.com</cp:lastModifiedBy>
  <cp:revision>60</cp:revision>
  <dcterms:created xsi:type="dcterms:W3CDTF">2002-11-05T20:37:20Z</dcterms:created>
  <dcterms:modified xsi:type="dcterms:W3CDTF">2019-12-07T22:38:48Z</dcterms:modified>
</cp:coreProperties>
</file>