
<file path=[Content_Types].xml><?xml version="1.0" encoding="utf-8"?>
<Types xmlns="http://schemas.openxmlformats.org/package/2006/content-types">
  <Default Extension="png" ContentType="image/png"/>
  <Default Extension="png&amp;ehk=" ContentType="image/png"/>
  <Default Extension="jpeg" ContentType="image/jpeg"/>
  <Default Extension="com" ContentType="image/jpeg"/>
  <Default Extension="jpg&amp;ehk=3SCBvy3YP" ContentType="image/jpeg"/>
  <Default Extension="rels" ContentType="application/vnd.openxmlformats-package.relationships+xml"/>
  <Default Extension="xml" ContentType="application/xml"/>
  <Default Extension="png&amp;ehk=rt1u89NCEgK75L59kECu" ContentType="image/png"/>
  <Default Extension="gif&amp;ehk=WH5lxYuLphiiF" ContentType="image/gif"/>
  <Default Extension="jpg&amp;ehk=DYzctwP90Y4PbIsHQoyLmw&amp;r=0&amp;pid=OfficeInsert" ContentType="image/jpeg"/>
  <Default Extension="jpg&amp;ehk=DcQtQ3Sgdd2" ContentType="image/jpeg"/>
  <Default Extension="jpg&amp;ehk=1pLbCcZ0ECFo8kKJsikdJA&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58" r:id="rId1"/>
  </p:sldMasterIdLst>
  <p:notesMasterIdLst>
    <p:notesMasterId r:id="rId19"/>
  </p:notesMasterIdLst>
  <p:sldIdLst>
    <p:sldId id="256" r:id="rId2"/>
    <p:sldId id="283" r:id="rId3"/>
    <p:sldId id="281" r:id="rId4"/>
    <p:sldId id="257" r:id="rId5"/>
    <p:sldId id="258" r:id="rId6"/>
    <p:sldId id="259" r:id="rId7"/>
    <p:sldId id="260" r:id="rId8"/>
    <p:sldId id="278" r:id="rId9"/>
    <p:sldId id="262" r:id="rId10"/>
    <p:sldId id="263" r:id="rId11"/>
    <p:sldId id="280" r:id="rId12"/>
    <p:sldId id="264" r:id="rId13"/>
    <p:sldId id="268" r:id="rId14"/>
    <p:sldId id="270" r:id="rId15"/>
    <p:sldId id="277"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429" autoAdjust="0"/>
  </p:normalViewPr>
  <p:slideViewPr>
    <p:cSldViewPr snapToGrid="0">
      <p:cViewPr varScale="1">
        <p:scale>
          <a:sx n="51" d="100"/>
          <a:sy n="51" d="100"/>
        </p:scale>
        <p:origin x="-58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gif&amp;ehk=WH5lxYuLphiiF"/><Relationship Id="rId2" Type="http://schemas.openxmlformats.org/officeDocument/2006/relationships/image" Target="../media/image4.jpg&amp;ehk=DcQtQ3Sgdd2"/><Relationship Id="rId1" Type="http://schemas.openxmlformats.org/officeDocument/2006/relationships/image" Target="../media/image3.com"/></Relationships>
</file>

<file path=ppt/diagrams/_rels/data9.xml.rels><?xml version="1.0" encoding="UTF-8" standalone="yes"?>
<Relationships xmlns="http://schemas.openxmlformats.org/package/2006/relationships"><Relationship Id="rId3" Type="http://schemas.openxmlformats.org/officeDocument/2006/relationships/image" Target="../media/image10.jpg&amp;ehk=3SCBvy3YP"/><Relationship Id="rId2" Type="http://schemas.openxmlformats.org/officeDocument/2006/relationships/image" Target="../media/image9.png&amp;ehk="/><Relationship Id="rId1" Type="http://schemas.openxmlformats.org/officeDocument/2006/relationships/image" Target="../media/image8.png&amp;ehk=rt1u89NCEgK75L59kECu"/></Relationships>
</file>

<file path=ppt/diagrams/_rels/drawing1.xml.rels><?xml version="1.0" encoding="UTF-8" standalone="yes"?>
<Relationships xmlns="http://schemas.openxmlformats.org/package/2006/relationships"><Relationship Id="rId3" Type="http://schemas.openxmlformats.org/officeDocument/2006/relationships/image" Target="../media/image5.gif&amp;ehk=WH5lxYuLphiiF"/><Relationship Id="rId2" Type="http://schemas.openxmlformats.org/officeDocument/2006/relationships/image" Target="../media/image4.jpg&amp;ehk=DcQtQ3Sgdd2"/><Relationship Id="rId1" Type="http://schemas.openxmlformats.org/officeDocument/2006/relationships/image" Target="../media/image3.com"/></Relationships>
</file>

<file path=ppt/diagrams/_rels/drawing9.xml.rels><?xml version="1.0" encoding="UTF-8" standalone="yes"?>
<Relationships xmlns="http://schemas.openxmlformats.org/package/2006/relationships"><Relationship Id="rId3" Type="http://schemas.openxmlformats.org/officeDocument/2006/relationships/image" Target="../media/image10.jpg&amp;ehk=3SCBvy3YP"/><Relationship Id="rId2" Type="http://schemas.openxmlformats.org/officeDocument/2006/relationships/image" Target="../media/image9.png&amp;ehk="/><Relationship Id="rId1" Type="http://schemas.openxmlformats.org/officeDocument/2006/relationships/image" Target="../media/image8.png&amp;ehk=rt1u89NCEgK75L59kECu"/></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DF7CF-FBB8-497D-85CC-52E8BC58CE8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6C411B2F-B762-4C22-8718-EE5D12BC5932}">
      <dgm:prSet/>
      <dgm:spPr/>
      <dgm:t>
        <a:bodyPr/>
        <a:lstStyle/>
        <a:p>
          <a:r>
            <a:rPr lang="en-US" b="0" i="0"/>
            <a:t>Inadequate facility in word identification</a:t>
          </a:r>
          <a:endParaRPr lang="en-US"/>
        </a:p>
      </dgm:t>
    </dgm:pt>
    <dgm:pt modelId="{DE45B932-2150-4559-A73C-619548393757}" type="parTrans" cxnId="{B19C9B42-74DE-4A27-AAC4-A1198AE12168}">
      <dgm:prSet/>
      <dgm:spPr/>
      <dgm:t>
        <a:bodyPr/>
        <a:lstStyle/>
        <a:p>
          <a:endParaRPr lang="en-US"/>
        </a:p>
      </dgm:t>
    </dgm:pt>
    <dgm:pt modelId="{25E0603F-0CE7-490D-9264-13D4E567B8F8}" type="sibTrans" cxnId="{B19C9B42-74DE-4A27-AAC4-A1198AE12168}">
      <dgm:prSet/>
      <dgm:spPr/>
      <dgm:t>
        <a:bodyPr/>
        <a:lstStyle/>
        <a:p>
          <a:endParaRPr lang="en-US"/>
        </a:p>
      </dgm:t>
    </dgm:pt>
    <dgm:pt modelId="{E72828E4-6732-408C-9108-62839BB1ADE6}">
      <dgm:prSet/>
      <dgm:spPr/>
      <dgm:t>
        <a:bodyPr/>
        <a:lstStyle/>
        <a:p>
          <a:r>
            <a:rPr lang="en-US" b="0" i="0"/>
            <a:t>Deficiencies in reading related cognitive abilities</a:t>
          </a:r>
          <a:endParaRPr lang="en-US"/>
        </a:p>
      </dgm:t>
    </dgm:pt>
    <dgm:pt modelId="{D09B2614-A68A-4499-80F6-5F21EBB2E039}" type="parTrans" cxnId="{8CE96768-7A8A-4E3E-906E-9AAD4CBAC3AB}">
      <dgm:prSet/>
      <dgm:spPr/>
      <dgm:t>
        <a:bodyPr/>
        <a:lstStyle/>
        <a:p>
          <a:endParaRPr lang="en-US"/>
        </a:p>
      </dgm:t>
    </dgm:pt>
    <dgm:pt modelId="{7F8EBAFE-5FEF-4B20-B86D-E5E5E9651AF1}" type="sibTrans" cxnId="{8CE96768-7A8A-4E3E-906E-9AAD4CBAC3AB}">
      <dgm:prSet/>
      <dgm:spPr/>
      <dgm:t>
        <a:bodyPr/>
        <a:lstStyle/>
        <a:p>
          <a:endParaRPr lang="en-US"/>
        </a:p>
      </dgm:t>
    </dgm:pt>
    <dgm:pt modelId="{AFFBDD20-2E71-4DC4-9373-A74E83710157}">
      <dgm:prSet/>
      <dgm:spPr/>
      <dgm:t>
        <a:bodyPr/>
        <a:lstStyle/>
        <a:p>
          <a:r>
            <a:rPr lang="en-US" b="0" i="0"/>
            <a:t>Inadequate instruction or experiential factors</a:t>
          </a:r>
          <a:endParaRPr lang="en-US"/>
        </a:p>
      </dgm:t>
    </dgm:pt>
    <dgm:pt modelId="{926FE98D-1DB4-45A3-B80F-C697EE89F467}" type="parTrans" cxnId="{4E6C44FE-06D0-4264-9748-21F1FAAA53B8}">
      <dgm:prSet/>
      <dgm:spPr/>
      <dgm:t>
        <a:bodyPr/>
        <a:lstStyle/>
        <a:p>
          <a:endParaRPr lang="en-US"/>
        </a:p>
      </dgm:t>
    </dgm:pt>
    <dgm:pt modelId="{B5ABF102-C1D9-455A-951A-98549F3A6089}" type="sibTrans" cxnId="{4E6C44FE-06D0-4264-9748-21F1FAAA53B8}">
      <dgm:prSet/>
      <dgm:spPr/>
      <dgm:t>
        <a:bodyPr/>
        <a:lstStyle/>
        <a:p>
          <a:endParaRPr lang="en-US"/>
        </a:p>
      </dgm:t>
    </dgm:pt>
    <dgm:pt modelId="{3BFF97EC-5257-41CA-A4CC-E5818F617E15}" type="pres">
      <dgm:prSet presAssocID="{A05DF7CF-FBB8-497D-85CC-52E8BC58CE82}" presName="Name0" presStyleCnt="0">
        <dgm:presLayoutVars>
          <dgm:dir/>
          <dgm:resizeHandles val="exact"/>
        </dgm:presLayoutVars>
      </dgm:prSet>
      <dgm:spPr/>
      <dgm:t>
        <a:bodyPr/>
        <a:lstStyle/>
        <a:p>
          <a:endParaRPr lang="en-US"/>
        </a:p>
      </dgm:t>
    </dgm:pt>
    <dgm:pt modelId="{4511195F-AB07-410C-A661-2DBAC51AAE3E}" type="pres">
      <dgm:prSet presAssocID="{A05DF7CF-FBB8-497D-85CC-52E8BC58CE82}" presName="bkgdShp" presStyleLbl="alignAccFollowNode1" presStyleIdx="0" presStyleCnt="1"/>
      <dgm:spPr/>
    </dgm:pt>
    <dgm:pt modelId="{2186A6AA-5517-473D-B60C-C7E0B5D6CEC2}" type="pres">
      <dgm:prSet presAssocID="{A05DF7CF-FBB8-497D-85CC-52E8BC58CE82}" presName="linComp" presStyleCnt="0"/>
      <dgm:spPr/>
    </dgm:pt>
    <dgm:pt modelId="{DE97D592-104A-430A-8DF8-CB4D751B4128}" type="pres">
      <dgm:prSet presAssocID="{6C411B2F-B762-4C22-8718-EE5D12BC5932}" presName="compNode" presStyleCnt="0"/>
      <dgm:spPr/>
    </dgm:pt>
    <dgm:pt modelId="{C3C1347B-CB88-4666-B9AB-55FF505247AB}" type="pres">
      <dgm:prSet presAssocID="{6C411B2F-B762-4C22-8718-EE5D12BC5932}" presName="node" presStyleLbl="node1" presStyleIdx="0" presStyleCnt="3">
        <dgm:presLayoutVars>
          <dgm:bulletEnabled val="1"/>
        </dgm:presLayoutVars>
      </dgm:prSet>
      <dgm:spPr/>
      <dgm:t>
        <a:bodyPr/>
        <a:lstStyle/>
        <a:p>
          <a:endParaRPr lang="en-US"/>
        </a:p>
      </dgm:t>
    </dgm:pt>
    <dgm:pt modelId="{BF1F8683-DB12-443C-9DE4-2CEF2C012A83}" type="pres">
      <dgm:prSet presAssocID="{6C411B2F-B762-4C22-8718-EE5D12BC5932}" presName="invisiNode" presStyleLbl="node1" presStyleIdx="0" presStyleCnt="3"/>
      <dgm:spPr/>
    </dgm:pt>
    <dgm:pt modelId="{A02BC4A7-06C2-4B34-BBC4-5B026991254F}" type="pres">
      <dgm:prSet presAssocID="{6C411B2F-B762-4C22-8718-EE5D12BC5932}" presName="imagNode" presStyleLbl="fgImgPlace1" presStyleIdx="0" presStyleCnt="3" custScaleY="107446"/>
      <dgm:spPr>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dgm:spPr>
    </dgm:pt>
    <dgm:pt modelId="{A561E7AA-8EF1-469D-8468-B9847CC3B75B}" type="pres">
      <dgm:prSet presAssocID="{25E0603F-0CE7-490D-9264-13D4E567B8F8}" presName="sibTrans" presStyleLbl="sibTrans2D1" presStyleIdx="0" presStyleCnt="0"/>
      <dgm:spPr/>
      <dgm:t>
        <a:bodyPr/>
        <a:lstStyle/>
        <a:p>
          <a:endParaRPr lang="en-US"/>
        </a:p>
      </dgm:t>
    </dgm:pt>
    <dgm:pt modelId="{2F8CE9D6-2AF8-4590-B9B2-8C649C954FEE}" type="pres">
      <dgm:prSet presAssocID="{E72828E4-6732-408C-9108-62839BB1ADE6}" presName="compNode" presStyleCnt="0"/>
      <dgm:spPr/>
    </dgm:pt>
    <dgm:pt modelId="{8950CE69-6EC7-48A7-B750-8C730EDFDAC4}" type="pres">
      <dgm:prSet presAssocID="{E72828E4-6732-408C-9108-62839BB1ADE6}" presName="node" presStyleLbl="node1" presStyleIdx="1" presStyleCnt="3">
        <dgm:presLayoutVars>
          <dgm:bulletEnabled val="1"/>
        </dgm:presLayoutVars>
      </dgm:prSet>
      <dgm:spPr/>
      <dgm:t>
        <a:bodyPr/>
        <a:lstStyle/>
        <a:p>
          <a:endParaRPr lang="en-US"/>
        </a:p>
      </dgm:t>
    </dgm:pt>
    <dgm:pt modelId="{D322C7ED-EAA2-46C9-B0FD-DA9B648633C1}" type="pres">
      <dgm:prSet presAssocID="{E72828E4-6732-408C-9108-62839BB1ADE6}" presName="invisiNode" presStyleLbl="node1" presStyleIdx="1" presStyleCnt="3"/>
      <dgm:spPr/>
    </dgm:pt>
    <dgm:pt modelId="{9BB9258E-DEED-4D38-92CF-71E3DEF89D2E}" type="pres">
      <dgm:prSet presAssocID="{E72828E4-6732-408C-9108-62839BB1ADE6}" presName="imagNode" presStyleLbl="fgImgPlace1" presStyleIdx="1" presStyleCnt="3" custScaleY="107446"/>
      <dgm:spPr>
        <a:blipFill>
          <a:blip xmlns:r="http://schemas.openxmlformats.org/officeDocument/2006/relationships" r:embed="rId2"/>
          <a:srcRect/>
          <a:stretch>
            <a:fillRect t="-74000" b="-74000"/>
          </a:stretch>
        </a:blipFill>
      </dgm:spPr>
    </dgm:pt>
    <dgm:pt modelId="{D8EE3CD4-B0BF-479D-ACD5-1C295A455374}" type="pres">
      <dgm:prSet presAssocID="{7F8EBAFE-5FEF-4B20-B86D-E5E5E9651AF1}" presName="sibTrans" presStyleLbl="sibTrans2D1" presStyleIdx="0" presStyleCnt="0"/>
      <dgm:spPr/>
      <dgm:t>
        <a:bodyPr/>
        <a:lstStyle/>
        <a:p>
          <a:endParaRPr lang="en-US"/>
        </a:p>
      </dgm:t>
    </dgm:pt>
    <dgm:pt modelId="{E7FEC32B-9D45-4C15-B0CF-7CB230002455}" type="pres">
      <dgm:prSet presAssocID="{AFFBDD20-2E71-4DC4-9373-A74E83710157}" presName="compNode" presStyleCnt="0"/>
      <dgm:spPr/>
    </dgm:pt>
    <dgm:pt modelId="{0E9AE31F-181D-4C91-8A1A-2475B32F792A}" type="pres">
      <dgm:prSet presAssocID="{AFFBDD20-2E71-4DC4-9373-A74E83710157}" presName="node" presStyleLbl="node1" presStyleIdx="2" presStyleCnt="3">
        <dgm:presLayoutVars>
          <dgm:bulletEnabled val="1"/>
        </dgm:presLayoutVars>
      </dgm:prSet>
      <dgm:spPr/>
      <dgm:t>
        <a:bodyPr/>
        <a:lstStyle/>
        <a:p>
          <a:endParaRPr lang="en-US"/>
        </a:p>
      </dgm:t>
    </dgm:pt>
    <dgm:pt modelId="{8AE70306-E542-4B57-A49C-4CC24DB2BEFE}" type="pres">
      <dgm:prSet presAssocID="{AFFBDD20-2E71-4DC4-9373-A74E83710157}" presName="invisiNode" presStyleLbl="node1" presStyleIdx="2" presStyleCnt="3"/>
      <dgm:spPr/>
    </dgm:pt>
    <dgm:pt modelId="{81C71221-CDF6-4AAB-A94C-3F50472A964F}" type="pres">
      <dgm:prSet presAssocID="{AFFBDD20-2E71-4DC4-9373-A74E8371015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6000" b="-56000"/>
          </a:stretch>
        </a:blipFill>
      </dgm:spPr>
    </dgm:pt>
  </dgm:ptLst>
  <dgm:cxnLst>
    <dgm:cxn modelId="{EE970870-77BD-4782-812D-511E394E14C8}" type="presOf" srcId="{6C411B2F-B762-4C22-8718-EE5D12BC5932}" destId="{C3C1347B-CB88-4666-B9AB-55FF505247AB}" srcOrd="0" destOrd="0" presId="urn:microsoft.com/office/officeart/2005/8/layout/pList2"/>
    <dgm:cxn modelId="{A9B81B1A-3719-4369-AF6A-B8A3FE02E9F2}" type="presOf" srcId="{AFFBDD20-2E71-4DC4-9373-A74E83710157}" destId="{0E9AE31F-181D-4C91-8A1A-2475B32F792A}" srcOrd="0" destOrd="0" presId="urn:microsoft.com/office/officeart/2005/8/layout/pList2"/>
    <dgm:cxn modelId="{8CE96768-7A8A-4E3E-906E-9AAD4CBAC3AB}" srcId="{A05DF7CF-FBB8-497D-85CC-52E8BC58CE82}" destId="{E72828E4-6732-408C-9108-62839BB1ADE6}" srcOrd="1" destOrd="0" parTransId="{D09B2614-A68A-4499-80F6-5F21EBB2E039}" sibTransId="{7F8EBAFE-5FEF-4B20-B86D-E5E5E9651AF1}"/>
    <dgm:cxn modelId="{4E6C44FE-06D0-4264-9748-21F1FAAA53B8}" srcId="{A05DF7CF-FBB8-497D-85CC-52E8BC58CE82}" destId="{AFFBDD20-2E71-4DC4-9373-A74E83710157}" srcOrd="2" destOrd="0" parTransId="{926FE98D-1DB4-45A3-B80F-C697EE89F467}" sibTransId="{B5ABF102-C1D9-455A-951A-98549F3A6089}"/>
    <dgm:cxn modelId="{2EC53560-08EF-4489-8377-94D72F11370E}" type="presOf" srcId="{E72828E4-6732-408C-9108-62839BB1ADE6}" destId="{8950CE69-6EC7-48A7-B750-8C730EDFDAC4}" srcOrd="0" destOrd="0" presId="urn:microsoft.com/office/officeart/2005/8/layout/pList2"/>
    <dgm:cxn modelId="{E46AEC35-7AC7-4B87-8D36-9BC6C611CA62}" type="presOf" srcId="{7F8EBAFE-5FEF-4B20-B86D-E5E5E9651AF1}" destId="{D8EE3CD4-B0BF-479D-ACD5-1C295A455374}" srcOrd="0" destOrd="0" presId="urn:microsoft.com/office/officeart/2005/8/layout/pList2"/>
    <dgm:cxn modelId="{84AE448E-64B4-4EB8-9BF3-4C1A28C4BD48}" type="presOf" srcId="{A05DF7CF-FBB8-497D-85CC-52E8BC58CE82}" destId="{3BFF97EC-5257-41CA-A4CC-E5818F617E15}" srcOrd="0" destOrd="0" presId="urn:microsoft.com/office/officeart/2005/8/layout/pList2"/>
    <dgm:cxn modelId="{B19C9B42-74DE-4A27-AAC4-A1198AE12168}" srcId="{A05DF7CF-FBB8-497D-85CC-52E8BC58CE82}" destId="{6C411B2F-B762-4C22-8718-EE5D12BC5932}" srcOrd="0" destOrd="0" parTransId="{DE45B932-2150-4559-A73C-619548393757}" sibTransId="{25E0603F-0CE7-490D-9264-13D4E567B8F8}"/>
    <dgm:cxn modelId="{02726EA6-555D-4FA2-B014-17992AC1489A}" type="presOf" srcId="{25E0603F-0CE7-490D-9264-13D4E567B8F8}" destId="{A561E7AA-8EF1-469D-8468-B9847CC3B75B}" srcOrd="0" destOrd="0" presId="urn:microsoft.com/office/officeart/2005/8/layout/pList2"/>
    <dgm:cxn modelId="{AD330DF5-8CE9-4D1A-9434-5AD1B7B6F359}" type="presParOf" srcId="{3BFF97EC-5257-41CA-A4CC-E5818F617E15}" destId="{4511195F-AB07-410C-A661-2DBAC51AAE3E}" srcOrd="0" destOrd="0" presId="urn:microsoft.com/office/officeart/2005/8/layout/pList2"/>
    <dgm:cxn modelId="{5EA983E7-A9A1-4E02-9EB8-0CE33062927C}" type="presParOf" srcId="{3BFF97EC-5257-41CA-A4CC-E5818F617E15}" destId="{2186A6AA-5517-473D-B60C-C7E0B5D6CEC2}" srcOrd="1" destOrd="0" presId="urn:microsoft.com/office/officeart/2005/8/layout/pList2"/>
    <dgm:cxn modelId="{938EB62C-4870-450B-A359-8023B742CFCF}" type="presParOf" srcId="{2186A6AA-5517-473D-B60C-C7E0B5D6CEC2}" destId="{DE97D592-104A-430A-8DF8-CB4D751B4128}" srcOrd="0" destOrd="0" presId="urn:microsoft.com/office/officeart/2005/8/layout/pList2"/>
    <dgm:cxn modelId="{F126497B-6B73-4671-96E1-428B68EC89AC}" type="presParOf" srcId="{DE97D592-104A-430A-8DF8-CB4D751B4128}" destId="{C3C1347B-CB88-4666-B9AB-55FF505247AB}" srcOrd="0" destOrd="0" presId="urn:microsoft.com/office/officeart/2005/8/layout/pList2"/>
    <dgm:cxn modelId="{DCD17B19-A445-4B82-864E-6AAF11ED4951}" type="presParOf" srcId="{DE97D592-104A-430A-8DF8-CB4D751B4128}" destId="{BF1F8683-DB12-443C-9DE4-2CEF2C012A83}" srcOrd="1" destOrd="0" presId="urn:microsoft.com/office/officeart/2005/8/layout/pList2"/>
    <dgm:cxn modelId="{44497674-0AFC-4675-A500-4DBEB8457AD7}" type="presParOf" srcId="{DE97D592-104A-430A-8DF8-CB4D751B4128}" destId="{A02BC4A7-06C2-4B34-BBC4-5B026991254F}" srcOrd="2" destOrd="0" presId="urn:microsoft.com/office/officeart/2005/8/layout/pList2"/>
    <dgm:cxn modelId="{6A223002-496A-47BB-98FD-E6DBC625E676}" type="presParOf" srcId="{2186A6AA-5517-473D-B60C-C7E0B5D6CEC2}" destId="{A561E7AA-8EF1-469D-8468-B9847CC3B75B}" srcOrd="1" destOrd="0" presId="urn:microsoft.com/office/officeart/2005/8/layout/pList2"/>
    <dgm:cxn modelId="{CD132CDC-C781-4661-8763-FF2EB00A8E82}" type="presParOf" srcId="{2186A6AA-5517-473D-B60C-C7E0B5D6CEC2}" destId="{2F8CE9D6-2AF8-4590-B9B2-8C649C954FEE}" srcOrd="2" destOrd="0" presId="urn:microsoft.com/office/officeart/2005/8/layout/pList2"/>
    <dgm:cxn modelId="{1F3D5DD0-E7FF-431B-9F85-27D96FC56C04}" type="presParOf" srcId="{2F8CE9D6-2AF8-4590-B9B2-8C649C954FEE}" destId="{8950CE69-6EC7-48A7-B750-8C730EDFDAC4}" srcOrd="0" destOrd="0" presId="urn:microsoft.com/office/officeart/2005/8/layout/pList2"/>
    <dgm:cxn modelId="{B068E951-D370-4B84-85B2-9C6DDB2CAC4F}" type="presParOf" srcId="{2F8CE9D6-2AF8-4590-B9B2-8C649C954FEE}" destId="{D322C7ED-EAA2-46C9-B0FD-DA9B648633C1}" srcOrd="1" destOrd="0" presId="urn:microsoft.com/office/officeart/2005/8/layout/pList2"/>
    <dgm:cxn modelId="{8249694E-E927-41EE-9CB5-B80D385BA408}" type="presParOf" srcId="{2F8CE9D6-2AF8-4590-B9B2-8C649C954FEE}" destId="{9BB9258E-DEED-4D38-92CF-71E3DEF89D2E}" srcOrd="2" destOrd="0" presId="urn:microsoft.com/office/officeart/2005/8/layout/pList2"/>
    <dgm:cxn modelId="{2D9AE04A-B005-48BB-9A82-1EEC21929199}" type="presParOf" srcId="{2186A6AA-5517-473D-B60C-C7E0B5D6CEC2}" destId="{D8EE3CD4-B0BF-479D-ACD5-1C295A455374}" srcOrd="3" destOrd="0" presId="urn:microsoft.com/office/officeart/2005/8/layout/pList2"/>
    <dgm:cxn modelId="{B4051327-2035-403D-B922-E9E20D188EBE}" type="presParOf" srcId="{2186A6AA-5517-473D-B60C-C7E0B5D6CEC2}" destId="{E7FEC32B-9D45-4C15-B0CF-7CB230002455}" srcOrd="4" destOrd="0" presId="urn:microsoft.com/office/officeart/2005/8/layout/pList2"/>
    <dgm:cxn modelId="{760A26C0-0972-4CD1-93B1-5DC614FC1C71}" type="presParOf" srcId="{E7FEC32B-9D45-4C15-B0CF-7CB230002455}" destId="{0E9AE31F-181D-4C91-8A1A-2475B32F792A}" srcOrd="0" destOrd="0" presId="urn:microsoft.com/office/officeart/2005/8/layout/pList2"/>
    <dgm:cxn modelId="{9411E27C-5E7D-4F07-9F1A-B3A799129BED}" type="presParOf" srcId="{E7FEC32B-9D45-4C15-B0CF-7CB230002455}" destId="{8AE70306-E542-4B57-A49C-4CC24DB2BEFE}" srcOrd="1" destOrd="0" presId="urn:microsoft.com/office/officeart/2005/8/layout/pList2"/>
    <dgm:cxn modelId="{36992568-995B-4446-9159-6F015533D7BD}" type="presParOf" srcId="{E7FEC32B-9D45-4C15-B0CF-7CB230002455}" destId="{81C71221-CDF6-4AAB-A94C-3F50472A964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59427-C08D-4EB7-822B-7D7D178EDAE1}"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DFCCA817-B433-4D07-B14A-931C92B33E66}">
      <dgm:prSet phldrT="[Text]"/>
      <dgm:spPr/>
      <dgm:t>
        <a:bodyPr/>
        <a:lstStyle/>
        <a:p>
          <a:r>
            <a:rPr lang="en-US" dirty="0"/>
            <a:t>Nature</a:t>
          </a:r>
        </a:p>
      </dgm:t>
    </dgm:pt>
    <dgm:pt modelId="{254F6300-D4CC-459A-8AB1-F91AB2C09D9D}" type="parTrans" cxnId="{AF3A5288-19D3-4757-939A-EC3ED91171A2}">
      <dgm:prSet/>
      <dgm:spPr/>
      <dgm:t>
        <a:bodyPr/>
        <a:lstStyle/>
        <a:p>
          <a:endParaRPr lang="en-US"/>
        </a:p>
      </dgm:t>
    </dgm:pt>
    <dgm:pt modelId="{6E8A0D3F-74C0-4169-ACF4-C2D7A785C106}" type="sibTrans" cxnId="{AF3A5288-19D3-4757-939A-EC3ED91171A2}">
      <dgm:prSet/>
      <dgm:spPr/>
      <dgm:t>
        <a:bodyPr/>
        <a:lstStyle/>
        <a:p>
          <a:endParaRPr lang="en-US"/>
        </a:p>
      </dgm:t>
    </dgm:pt>
    <dgm:pt modelId="{9D34D85A-4BAA-49EC-9AAA-896F5ADB2939}">
      <dgm:prSet phldrT="[Text]"/>
      <dgm:spPr/>
      <dgm:t>
        <a:bodyPr/>
        <a:lstStyle/>
        <a:p>
          <a:r>
            <a:rPr lang="en-US" dirty="0"/>
            <a:t>Biological aspects</a:t>
          </a:r>
        </a:p>
      </dgm:t>
    </dgm:pt>
    <dgm:pt modelId="{14AFCEA6-FCE4-404A-8D92-7CD2C4FEF359}" type="parTrans" cxnId="{2BCA3916-812D-4218-9B1E-94452E7AF1E0}">
      <dgm:prSet/>
      <dgm:spPr/>
      <dgm:t>
        <a:bodyPr/>
        <a:lstStyle/>
        <a:p>
          <a:endParaRPr lang="en-US"/>
        </a:p>
      </dgm:t>
    </dgm:pt>
    <dgm:pt modelId="{10EF1F06-2027-40B2-BC4F-D532D391DE86}" type="sibTrans" cxnId="{2BCA3916-812D-4218-9B1E-94452E7AF1E0}">
      <dgm:prSet/>
      <dgm:spPr/>
      <dgm:t>
        <a:bodyPr/>
        <a:lstStyle/>
        <a:p>
          <a:endParaRPr lang="en-US"/>
        </a:p>
      </dgm:t>
    </dgm:pt>
    <dgm:pt modelId="{6C43B295-ACAA-4632-B503-2B8C4FF9AD16}">
      <dgm:prSet phldrT="[Text]"/>
      <dgm:spPr/>
      <dgm:t>
        <a:bodyPr/>
        <a:lstStyle/>
        <a:p>
          <a:r>
            <a:rPr lang="en-US" dirty="0"/>
            <a:t>Nurture</a:t>
          </a:r>
        </a:p>
      </dgm:t>
    </dgm:pt>
    <dgm:pt modelId="{BFFBE17D-E610-4940-8AEA-34CE52EDCD60}" type="parTrans" cxnId="{9D4CC9EA-0223-4E69-9989-C1B12566BF69}">
      <dgm:prSet/>
      <dgm:spPr/>
      <dgm:t>
        <a:bodyPr/>
        <a:lstStyle/>
        <a:p>
          <a:endParaRPr lang="en-US"/>
        </a:p>
      </dgm:t>
    </dgm:pt>
    <dgm:pt modelId="{1C70AE5A-03CA-43E2-8978-D0BDC26F9CAB}" type="sibTrans" cxnId="{9D4CC9EA-0223-4E69-9989-C1B12566BF69}">
      <dgm:prSet/>
      <dgm:spPr/>
      <dgm:t>
        <a:bodyPr/>
        <a:lstStyle/>
        <a:p>
          <a:endParaRPr lang="en-US"/>
        </a:p>
      </dgm:t>
    </dgm:pt>
    <dgm:pt modelId="{77CDD3B5-391F-4277-AF2B-BE3DF35A223C}">
      <dgm:prSet phldrT="[Text]"/>
      <dgm:spPr/>
      <dgm:t>
        <a:bodyPr/>
        <a:lstStyle/>
        <a:p>
          <a:r>
            <a:rPr lang="en-US" dirty="0"/>
            <a:t>Do not feed the weakness</a:t>
          </a:r>
        </a:p>
      </dgm:t>
    </dgm:pt>
    <dgm:pt modelId="{3CF0C207-AA93-4BE4-8B18-84678CB3AF38}" type="parTrans" cxnId="{165F73EE-896D-4376-AEE0-3152C79553B2}">
      <dgm:prSet/>
      <dgm:spPr/>
      <dgm:t>
        <a:bodyPr/>
        <a:lstStyle/>
        <a:p>
          <a:endParaRPr lang="en-US"/>
        </a:p>
      </dgm:t>
    </dgm:pt>
    <dgm:pt modelId="{D88578A4-3838-460F-98EF-AD1B124E3CD4}" type="sibTrans" cxnId="{165F73EE-896D-4376-AEE0-3152C79553B2}">
      <dgm:prSet/>
      <dgm:spPr/>
      <dgm:t>
        <a:bodyPr/>
        <a:lstStyle/>
        <a:p>
          <a:endParaRPr lang="en-US"/>
        </a:p>
      </dgm:t>
    </dgm:pt>
    <dgm:pt modelId="{05B1B06A-1FCA-45A8-97FF-F12063182C3A}">
      <dgm:prSet phldrT="[Text]"/>
      <dgm:spPr/>
      <dgm:t>
        <a:bodyPr/>
        <a:lstStyle/>
        <a:p>
          <a:r>
            <a:rPr lang="en-US" dirty="0"/>
            <a:t>Interaction with Storybooks</a:t>
          </a:r>
        </a:p>
      </dgm:t>
    </dgm:pt>
    <dgm:pt modelId="{54D1C779-50C4-4D90-9DC0-491C7E61248F}" type="parTrans" cxnId="{DE8F6246-BE6A-43BF-9649-57450770E5FA}">
      <dgm:prSet/>
      <dgm:spPr/>
      <dgm:t>
        <a:bodyPr/>
        <a:lstStyle/>
        <a:p>
          <a:endParaRPr lang="en-US"/>
        </a:p>
      </dgm:t>
    </dgm:pt>
    <dgm:pt modelId="{49AE5928-4D0A-49C9-BAD6-D25DFAD67C2D}" type="sibTrans" cxnId="{DE8F6246-BE6A-43BF-9649-57450770E5FA}">
      <dgm:prSet/>
      <dgm:spPr/>
      <dgm:t>
        <a:bodyPr/>
        <a:lstStyle/>
        <a:p>
          <a:endParaRPr lang="en-US"/>
        </a:p>
      </dgm:t>
    </dgm:pt>
    <dgm:pt modelId="{ABB4DC79-CF94-45A0-9B2A-CC8A670EFB2B}" type="pres">
      <dgm:prSet presAssocID="{ACC59427-C08D-4EB7-822B-7D7D178EDAE1}" presName="Name0" presStyleCnt="0">
        <dgm:presLayoutVars>
          <dgm:dir/>
          <dgm:animLvl val="lvl"/>
          <dgm:resizeHandles val="exact"/>
        </dgm:presLayoutVars>
      </dgm:prSet>
      <dgm:spPr/>
      <dgm:t>
        <a:bodyPr/>
        <a:lstStyle/>
        <a:p>
          <a:endParaRPr lang="en-US"/>
        </a:p>
      </dgm:t>
    </dgm:pt>
    <dgm:pt modelId="{69982464-44F2-4A89-AF2C-6C578B241E09}" type="pres">
      <dgm:prSet presAssocID="{DFCCA817-B433-4D07-B14A-931C92B33E66}" presName="vertFlow" presStyleCnt="0"/>
      <dgm:spPr/>
    </dgm:pt>
    <dgm:pt modelId="{539DB6C4-D5EF-4F33-AC98-6D33288C27BF}" type="pres">
      <dgm:prSet presAssocID="{DFCCA817-B433-4D07-B14A-931C92B33E66}" presName="header" presStyleLbl="node1" presStyleIdx="0" presStyleCnt="2"/>
      <dgm:spPr/>
      <dgm:t>
        <a:bodyPr/>
        <a:lstStyle/>
        <a:p>
          <a:endParaRPr lang="en-US"/>
        </a:p>
      </dgm:t>
    </dgm:pt>
    <dgm:pt modelId="{6869AB36-8F57-4947-8EDA-0EE8593FAAF4}" type="pres">
      <dgm:prSet presAssocID="{14AFCEA6-FCE4-404A-8D92-7CD2C4FEF359}" presName="parTrans" presStyleLbl="sibTrans2D1" presStyleIdx="0" presStyleCnt="3"/>
      <dgm:spPr/>
      <dgm:t>
        <a:bodyPr/>
        <a:lstStyle/>
        <a:p>
          <a:endParaRPr lang="en-US"/>
        </a:p>
      </dgm:t>
    </dgm:pt>
    <dgm:pt modelId="{5C26FEAD-F9A6-4D9C-902A-4F983F80BF92}" type="pres">
      <dgm:prSet presAssocID="{9D34D85A-4BAA-49EC-9AAA-896F5ADB2939}" presName="child" presStyleLbl="alignAccFollowNode1" presStyleIdx="0" presStyleCnt="3">
        <dgm:presLayoutVars>
          <dgm:chMax val="0"/>
          <dgm:bulletEnabled val="1"/>
        </dgm:presLayoutVars>
      </dgm:prSet>
      <dgm:spPr/>
      <dgm:t>
        <a:bodyPr/>
        <a:lstStyle/>
        <a:p>
          <a:endParaRPr lang="en-US"/>
        </a:p>
      </dgm:t>
    </dgm:pt>
    <dgm:pt modelId="{6E7982B3-3517-4500-92AC-79D27856FDD6}" type="pres">
      <dgm:prSet presAssocID="{DFCCA817-B433-4D07-B14A-931C92B33E66}" presName="hSp" presStyleCnt="0"/>
      <dgm:spPr/>
    </dgm:pt>
    <dgm:pt modelId="{60FAA85A-AD12-4FD2-8845-896A4537E85E}" type="pres">
      <dgm:prSet presAssocID="{6C43B295-ACAA-4632-B503-2B8C4FF9AD16}" presName="vertFlow" presStyleCnt="0"/>
      <dgm:spPr/>
    </dgm:pt>
    <dgm:pt modelId="{7A2D0423-81D8-4A76-A3F7-B2A9EE7D2A78}" type="pres">
      <dgm:prSet presAssocID="{6C43B295-ACAA-4632-B503-2B8C4FF9AD16}" presName="header" presStyleLbl="node1" presStyleIdx="1" presStyleCnt="2"/>
      <dgm:spPr/>
      <dgm:t>
        <a:bodyPr/>
        <a:lstStyle/>
        <a:p>
          <a:endParaRPr lang="en-US"/>
        </a:p>
      </dgm:t>
    </dgm:pt>
    <dgm:pt modelId="{6F245033-27D4-4F84-8427-11C0851B459A}" type="pres">
      <dgm:prSet presAssocID="{3CF0C207-AA93-4BE4-8B18-84678CB3AF38}" presName="parTrans" presStyleLbl="sibTrans2D1" presStyleIdx="1" presStyleCnt="3"/>
      <dgm:spPr/>
      <dgm:t>
        <a:bodyPr/>
        <a:lstStyle/>
        <a:p>
          <a:endParaRPr lang="en-US"/>
        </a:p>
      </dgm:t>
    </dgm:pt>
    <dgm:pt modelId="{8BD2EB21-5465-4AC2-AD67-96615C5363FC}" type="pres">
      <dgm:prSet presAssocID="{77CDD3B5-391F-4277-AF2B-BE3DF35A223C}" presName="child" presStyleLbl="alignAccFollowNode1" presStyleIdx="1" presStyleCnt="3">
        <dgm:presLayoutVars>
          <dgm:chMax val="0"/>
          <dgm:bulletEnabled val="1"/>
        </dgm:presLayoutVars>
      </dgm:prSet>
      <dgm:spPr/>
      <dgm:t>
        <a:bodyPr/>
        <a:lstStyle/>
        <a:p>
          <a:endParaRPr lang="en-US"/>
        </a:p>
      </dgm:t>
    </dgm:pt>
    <dgm:pt modelId="{DD71FDA3-D408-45D7-A345-744897F589BD}" type="pres">
      <dgm:prSet presAssocID="{D88578A4-3838-460F-98EF-AD1B124E3CD4}" presName="sibTrans" presStyleLbl="sibTrans2D1" presStyleIdx="2" presStyleCnt="3"/>
      <dgm:spPr/>
      <dgm:t>
        <a:bodyPr/>
        <a:lstStyle/>
        <a:p>
          <a:endParaRPr lang="en-US"/>
        </a:p>
      </dgm:t>
    </dgm:pt>
    <dgm:pt modelId="{A1321BAC-814C-44D5-ABB6-3F3EA2635F44}" type="pres">
      <dgm:prSet presAssocID="{05B1B06A-1FCA-45A8-97FF-F12063182C3A}" presName="child" presStyleLbl="alignAccFollowNode1" presStyleIdx="2" presStyleCnt="3">
        <dgm:presLayoutVars>
          <dgm:chMax val="0"/>
          <dgm:bulletEnabled val="1"/>
        </dgm:presLayoutVars>
      </dgm:prSet>
      <dgm:spPr/>
      <dgm:t>
        <a:bodyPr/>
        <a:lstStyle/>
        <a:p>
          <a:endParaRPr lang="en-US"/>
        </a:p>
      </dgm:t>
    </dgm:pt>
  </dgm:ptLst>
  <dgm:cxnLst>
    <dgm:cxn modelId="{053565CD-D468-46AD-A2F4-F600844BFA71}" type="presOf" srcId="{D88578A4-3838-460F-98EF-AD1B124E3CD4}" destId="{DD71FDA3-D408-45D7-A345-744897F589BD}" srcOrd="0" destOrd="0" presId="urn:microsoft.com/office/officeart/2005/8/layout/lProcess1"/>
    <dgm:cxn modelId="{DE8F6246-BE6A-43BF-9649-57450770E5FA}" srcId="{6C43B295-ACAA-4632-B503-2B8C4FF9AD16}" destId="{05B1B06A-1FCA-45A8-97FF-F12063182C3A}" srcOrd="1" destOrd="0" parTransId="{54D1C779-50C4-4D90-9DC0-491C7E61248F}" sibTransId="{49AE5928-4D0A-49C9-BAD6-D25DFAD67C2D}"/>
    <dgm:cxn modelId="{2B75410B-0EEB-42C1-93C6-0FE505DA2009}" type="presOf" srcId="{9D34D85A-4BAA-49EC-9AAA-896F5ADB2939}" destId="{5C26FEAD-F9A6-4D9C-902A-4F983F80BF92}" srcOrd="0" destOrd="0" presId="urn:microsoft.com/office/officeart/2005/8/layout/lProcess1"/>
    <dgm:cxn modelId="{AF3A5288-19D3-4757-939A-EC3ED91171A2}" srcId="{ACC59427-C08D-4EB7-822B-7D7D178EDAE1}" destId="{DFCCA817-B433-4D07-B14A-931C92B33E66}" srcOrd="0" destOrd="0" parTransId="{254F6300-D4CC-459A-8AB1-F91AB2C09D9D}" sibTransId="{6E8A0D3F-74C0-4169-ACF4-C2D7A785C106}"/>
    <dgm:cxn modelId="{3166E91D-64F3-4035-8DC5-5E0EB31AEA50}" type="presOf" srcId="{3CF0C207-AA93-4BE4-8B18-84678CB3AF38}" destId="{6F245033-27D4-4F84-8427-11C0851B459A}" srcOrd="0" destOrd="0" presId="urn:microsoft.com/office/officeart/2005/8/layout/lProcess1"/>
    <dgm:cxn modelId="{00C00748-551C-4143-AA1D-6453376E86FB}" type="presOf" srcId="{ACC59427-C08D-4EB7-822B-7D7D178EDAE1}" destId="{ABB4DC79-CF94-45A0-9B2A-CC8A670EFB2B}" srcOrd="0" destOrd="0" presId="urn:microsoft.com/office/officeart/2005/8/layout/lProcess1"/>
    <dgm:cxn modelId="{9EAAA923-F53F-4BC0-827D-430A1779EA60}" type="presOf" srcId="{77CDD3B5-391F-4277-AF2B-BE3DF35A223C}" destId="{8BD2EB21-5465-4AC2-AD67-96615C5363FC}" srcOrd="0" destOrd="0" presId="urn:microsoft.com/office/officeart/2005/8/layout/lProcess1"/>
    <dgm:cxn modelId="{F3402BF2-393F-4699-8849-EFADCF07C9A8}" type="presOf" srcId="{6C43B295-ACAA-4632-B503-2B8C4FF9AD16}" destId="{7A2D0423-81D8-4A76-A3F7-B2A9EE7D2A78}" srcOrd="0" destOrd="0" presId="urn:microsoft.com/office/officeart/2005/8/layout/lProcess1"/>
    <dgm:cxn modelId="{D736A8B4-D44A-4CA3-8CBD-41454D0EDE42}" type="presOf" srcId="{14AFCEA6-FCE4-404A-8D92-7CD2C4FEF359}" destId="{6869AB36-8F57-4947-8EDA-0EE8593FAAF4}" srcOrd="0" destOrd="0" presId="urn:microsoft.com/office/officeart/2005/8/layout/lProcess1"/>
    <dgm:cxn modelId="{66369007-21E1-40FC-B7B5-C2AFBB9A621A}" type="presOf" srcId="{05B1B06A-1FCA-45A8-97FF-F12063182C3A}" destId="{A1321BAC-814C-44D5-ABB6-3F3EA2635F44}" srcOrd="0" destOrd="0" presId="urn:microsoft.com/office/officeart/2005/8/layout/lProcess1"/>
    <dgm:cxn modelId="{2BCA3916-812D-4218-9B1E-94452E7AF1E0}" srcId="{DFCCA817-B433-4D07-B14A-931C92B33E66}" destId="{9D34D85A-4BAA-49EC-9AAA-896F5ADB2939}" srcOrd="0" destOrd="0" parTransId="{14AFCEA6-FCE4-404A-8D92-7CD2C4FEF359}" sibTransId="{10EF1F06-2027-40B2-BC4F-D532D391DE86}"/>
    <dgm:cxn modelId="{165F73EE-896D-4376-AEE0-3152C79553B2}" srcId="{6C43B295-ACAA-4632-B503-2B8C4FF9AD16}" destId="{77CDD3B5-391F-4277-AF2B-BE3DF35A223C}" srcOrd="0" destOrd="0" parTransId="{3CF0C207-AA93-4BE4-8B18-84678CB3AF38}" sibTransId="{D88578A4-3838-460F-98EF-AD1B124E3CD4}"/>
    <dgm:cxn modelId="{9D4CC9EA-0223-4E69-9989-C1B12566BF69}" srcId="{ACC59427-C08D-4EB7-822B-7D7D178EDAE1}" destId="{6C43B295-ACAA-4632-B503-2B8C4FF9AD16}" srcOrd="1" destOrd="0" parTransId="{BFFBE17D-E610-4940-8AEA-34CE52EDCD60}" sibTransId="{1C70AE5A-03CA-43E2-8978-D0BDC26F9CAB}"/>
    <dgm:cxn modelId="{ED818638-84FD-472D-B31A-1AD1365DAA26}" type="presOf" srcId="{DFCCA817-B433-4D07-B14A-931C92B33E66}" destId="{539DB6C4-D5EF-4F33-AC98-6D33288C27BF}" srcOrd="0" destOrd="0" presId="urn:microsoft.com/office/officeart/2005/8/layout/lProcess1"/>
    <dgm:cxn modelId="{D345DDBD-A084-48D5-BE77-256398237FDF}" type="presParOf" srcId="{ABB4DC79-CF94-45A0-9B2A-CC8A670EFB2B}" destId="{69982464-44F2-4A89-AF2C-6C578B241E09}" srcOrd="0" destOrd="0" presId="urn:microsoft.com/office/officeart/2005/8/layout/lProcess1"/>
    <dgm:cxn modelId="{70119585-B7FE-46EB-9B00-F0A2A0C0FF41}" type="presParOf" srcId="{69982464-44F2-4A89-AF2C-6C578B241E09}" destId="{539DB6C4-D5EF-4F33-AC98-6D33288C27BF}" srcOrd="0" destOrd="0" presId="urn:microsoft.com/office/officeart/2005/8/layout/lProcess1"/>
    <dgm:cxn modelId="{A50C66E1-7103-4893-BD59-B8D6D48D8EFF}" type="presParOf" srcId="{69982464-44F2-4A89-AF2C-6C578B241E09}" destId="{6869AB36-8F57-4947-8EDA-0EE8593FAAF4}" srcOrd="1" destOrd="0" presId="urn:microsoft.com/office/officeart/2005/8/layout/lProcess1"/>
    <dgm:cxn modelId="{6D86156C-54BD-445B-B93A-9E8EF3C311C5}" type="presParOf" srcId="{69982464-44F2-4A89-AF2C-6C578B241E09}" destId="{5C26FEAD-F9A6-4D9C-902A-4F983F80BF92}" srcOrd="2" destOrd="0" presId="urn:microsoft.com/office/officeart/2005/8/layout/lProcess1"/>
    <dgm:cxn modelId="{2F793D94-146F-454C-ACBA-B64E29DE6E2D}" type="presParOf" srcId="{ABB4DC79-CF94-45A0-9B2A-CC8A670EFB2B}" destId="{6E7982B3-3517-4500-92AC-79D27856FDD6}" srcOrd="1" destOrd="0" presId="urn:microsoft.com/office/officeart/2005/8/layout/lProcess1"/>
    <dgm:cxn modelId="{E9F154DE-ED82-418E-8442-B0F35165AAC1}" type="presParOf" srcId="{ABB4DC79-CF94-45A0-9B2A-CC8A670EFB2B}" destId="{60FAA85A-AD12-4FD2-8845-896A4537E85E}" srcOrd="2" destOrd="0" presId="urn:microsoft.com/office/officeart/2005/8/layout/lProcess1"/>
    <dgm:cxn modelId="{AFB0A715-C744-4F72-8EBC-EFB4CD209E0E}" type="presParOf" srcId="{60FAA85A-AD12-4FD2-8845-896A4537E85E}" destId="{7A2D0423-81D8-4A76-A3F7-B2A9EE7D2A78}" srcOrd="0" destOrd="0" presId="urn:microsoft.com/office/officeart/2005/8/layout/lProcess1"/>
    <dgm:cxn modelId="{9A52DC95-AA9F-4888-A1CE-2A3F085C9613}" type="presParOf" srcId="{60FAA85A-AD12-4FD2-8845-896A4537E85E}" destId="{6F245033-27D4-4F84-8427-11C0851B459A}" srcOrd="1" destOrd="0" presId="urn:microsoft.com/office/officeart/2005/8/layout/lProcess1"/>
    <dgm:cxn modelId="{CDD18AFA-A5FB-4502-BF01-D124388CF887}" type="presParOf" srcId="{60FAA85A-AD12-4FD2-8845-896A4537E85E}" destId="{8BD2EB21-5465-4AC2-AD67-96615C5363FC}" srcOrd="2" destOrd="0" presId="urn:microsoft.com/office/officeart/2005/8/layout/lProcess1"/>
    <dgm:cxn modelId="{D42E923E-1C06-4E5A-BEFA-718EC9E2494D}" type="presParOf" srcId="{60FAA85A-AD12-4FD2-8845-896A4537E85E}" destId="{DD71FDA3-D408-45D7-A345-744897F589BD}" srcOrd="3" destOrd="0" presId="urn:microsoft.com/office/officeart/2005/8/layout/lProcess1"/>
    <dgm:cxn modelId="{5DBB50FA-AF68-4C13-BED5-D8AFE58BAF84}" type="presParOf" srcId="{60FAA85A-AD12-4FD2-8845-896A4537E85E}" destId="{A1321BAC-814C-44D5-ABB6-3F3EA2635F44}"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571A5-6A50-43BF-AC94-63B8091285F5}" type="doc">
      <dgm:prSet loTypeId="urn:microsoft.com/office/officeart/2016/7/layout/BasicProcessNew" loCatId="process" qsTypeId="urn:microsoft.com/office/officeart/2005/8/quickstyle/simple4" qsCatId="simple" csTypeId="urn:microsoft.com/office/officeart/2005/8/colors/ColorSchemeForSuggestions" csCatId="other" phldr="1"/>
      <dgm:spPr/>
      <dgm:t>
        <a:bodyPr/>
        <a:lstStyle/>
        <a:p>
          <a:endParaRPr lang="en-US"/>
        </a:p>
      </dgm:t>
    </dgm:pt>
    <dgm:pt modelId="{D2E53E68-417A-433E-AE22-108990F677F7}">
      <dgm:prSet/>
      <dgm:spPr/>
      <dgm:t>
        <a:bodyPr/>
        <a:lstStyle/>
        <a:p>
          <a:r>
            <a:rPr lang="en-US" b="1" dirty="0"/>
            <a:t>Impedes student ability to access learning</a:t>
          </a:r>
        </a:p>
      </dgm:t>
    </dgm:pt>
    <dgm:pt modelId="{3B17A6CB-F18A-4617-B2E3-89745DFC804E}" type="parTrans" cxnId="{5A233DE3-5A31-4DDF-8E85-61370C814C0F}">
      <dgm:prSet/>
      <dgm:spPr/>
      <dgm:t>
        <a:bodyPr/>
        <a:lstStyle/>
        <a:p>
          <a:endParaRPr lang="en-US"/>
        </a:p>
      </dgm:t>
    </dgm:pt>
    <dgm:pt modelId="{6C45AA46-D5D1-4CB6-AF14-1125A78A4D8A}" type="sibTrans" cxnId="{5A233DE3-5A31-4DDF-8E85-61370C814C0F}">
      <dgm:prSet/>
      <dgm:spPr/>
      <dgm:t>
        <a:bodyPr/>
        <a:lstStyle/>
        <a:p>
          <a:endParaRPr lang="en-US"/>
        </a:p>
      </dgm:t>
    </dgm:pt>
    <dgm:pt modelId="{CB8B1536-DE6E-43A6-A6F8-6BB46CD609C9}">
      <dgm:prSet/>
      <dgm:spPr/>
      <dgm:t>
        <a:bodyPr/>
        <a:lstStyle/>
        <a:p>
          <a:r>
            <a:rPr lang="en-US" b="0" i="0" dirty="0"/>
            <a:t>Needs to be addressed</a:t>
          </a:r>
          <a:endParaRPr lang="en-US" dirty="0"/>
        </a:p>
      </dgm:t>
    </dgm:pt>
    <dgm:pt modelId="{4C4ED837-0695-44D8-9DCE-38C249078960}" type="parTrans" cxnId="{FE4E457A-39AB-4938-8F7D-3BC6D9685FD2}">
      <dgm:prSet/>
      <dgm:spPr/>
      <dgm:t>
        <a:bodyPr/>
        <a:lstStyle/>
        <a:p>
          <a:endParaRPr lang="en-US"/>
        </a:p>
      </dgm:t>
    </dgm:pt>
    <dgm:pt modelId="{CB98A105-D295-4788-8D36-87F9F6AF34C7}" type="sibTrans" cxnId="{FE4E457A-39AB-4938-8F7D-3BC6D9685FD2}">
      <dgm:prSet/>
      <dgm:spPr/>
      <dgm:t>
        <a:bodyPr/>
        <a:lstStyle/>
        <a:p>
          <a:endParaRPr lang="en-US"/>
        </a:p>
      </dgm:t>
    </dgm:pt>
    <dgm:pt modelId="{62127CA4-6D7C-4915-8F2B-F461B3225D0C}">
      <dgm:prSet/>
      <dgm:spPr/>
      <dgm:t>
        <a:bodyPr/>
        <a:lstStyle/>
        <a:p>
          <a:r>
            <a:rPr lang="en-US" dirty="0"/>
            <a:t>The earlier the intervention, the easier and the greater lasting impact</a:t>
          </a:r>
        </a:p>
      </dgm:t>
    </dgm:pt>
    <dgm:pt modelId="{41967FA1-9D13-4E9A-AB73-ADA2ACC0453D}" type="parTrans" cxnId="{2C655E2C-EDDA-4BD3-B88F-B831003CB931}">
      <dgm:prSet/>
      <dgm:spPr/>
      <dgm:t>
        <a:bodyPr/>
        <a:lstStyle/>
        <a:p>
          <a:endParaRPr lang="en-US"/>
        </a:p>
      </dgm:t>
    </dgm:pt>
    <dgm:pt modelId="{BC735975-AA93-4406-869D-B79134FA1723}" type="sibTrans" cxnId="{2C655E2C-EDDA-4BD3-B88F-B831003CB931}">
      <dgm:prSet/>
      <dgm:spPr/>
      <dgm:t>
        <a:bodyPr/>
        <a:lstStyle/>
        <a:p>
          <a:endParaRPr lang="en-US"/>
        </a:p>
      </dgm:t>
    </dgm:pt>
    <dgm:pt modelId="{23DECA8F-660A-436C-8850-3FD9A9D68D17}" type="pres">
      <dgm:prSet presAssocID="{FD8571A5-6A50-43BF-AC94-63B8091285F5}" presName="Name0" presStyleCnt="0">
        <dgm:presLayoutVars>
          <dgm:dir/>
          <dgm:resizeHandles val="exact"/>
        </dgm:presLayoutVars>
      </dgm:prSet>
      <dgm:spPr/>
      <dgm:t>
        <a:bodyPr/>
        <a:lstStyle/>
        <a:p>
          <a:endParaRPr lang="en-US"/>
        </a:p>
      </dgm:t>
    </dgm:pt>
    <dgm:pt modelId="{3D8C6567-9655-41CC-BC88-707EC5F46E49}" type="pres">
      <dgm:prSet presAssocID="{D2E53E68-417A-433E-AE22-108990F677F7}" presName="node" presStyleLbl="node1" presStyleIdx="0" presStyleCnt="5">
        <dgm:presLayoutVars>
          <dgm:bulletEnabled val="1"/>
        </dgm:presLayoutVars>
      </dgm:prSet>
      <dgm:spPr/>
      <dgm:t>
        <a:bodyPr/>
        <a:lstStyle/>
        <a:p>
          <a:endParaRPr lang="en-US"/>
        </a:p>
      </dgm:t>
    </dgm:pt>
    <dgm:pt modelId="{1C83BA20-037D-4C8B-85BD-E220DC92463A}" type="pres">
      <dgm:prSet presAssocID="{6C45AA46-D5D1-4CB6-AF14-1125A78A4D8A}" presName="sibTransSpacerBeforeConnector" presStyleCnt="0"/>
      <dgm:spPr/>
    </dgm:pt>
    <dgm:pt modelId="{64BCF3E9-8B40-4D63-92E5-E366FD110B1A}" type="pres">
      <dgm:prSet presAssocID="{6C45AA46-D5D1-4CB6-AF14-1125A78A4D8A}" presName="sibTrans" presStyleLbl="node1" presStyleIdx="1" presStyleCnt="5"/>
      <dgm:spPr/>
      <dgm:t>
        <a:bodyPr/>
        <a:lstStyle/>
        <a:p>
          <a:endParaRPr lang="en-US"/>
        </a:p>
      </dgm:t>
    </dgm:pt>
    <dgm:pt modelId="{D8574497-8083-440B-98FE-9667D5449CE4}" type="pres">
      <dgm:prSet presAssocID="{6C45AA46-D5D1-4CB6-AF14-1125A78A4D8A}" presName="sibTransSpacerAfterConnector" presStyleCnt="0"/>
      <dgm:spPr/>
    </dgm:pt>
    <dgm:pt modelId="{A9F93C75-3B82-4BCB-B8D8-ADFAE3DACA43}" type="pres">
      <dgm:prSet presAssocID="{CB8B1536-DE6E-43A6-A6F8-6BB46CD609C9}" presName="node" presStyleLbl="node1" presStyleIdx="2" presStyleCnt="5">
        <dgm:presLayoutVars>
          <dgm:bulletEnabled val="1"/>
        </dgm:presLayoutVars>
      </dgm:prSet>
      <dgm:spPr/>
      <dgm:t>
        <a:bodyPr/>
        <a:lstStyle/>
        <a:p>
          <a:endParaRPr lang="en-US"/>
        </a:p>
      </dgm:t>
    </dgm:pt>
    <dgm:pt modelId="{F8633CA1-36AB-4476-BC8E-E431B4700357}" type="pres">
      <dgm:prSet presAssocID="{CB98A105-D295-4788-8D36-87F9F6AF34C7}" presName="sibTransSpacerBeforeConnector" presStyleCnt="0"/>
      <dgm:spPr/>
    </dgm:pt>
    <dgm:pt modelId="{DEF4FD10-391F-467C-83CB-8C307B108A22}" type="pres">
      <dgm:prSet presAssocID="{CB98A105-D295-4788-8D36-87F9F6AF34C7}" presName="sibTrans" presStyleLbl="node1" presStyleIdx="3" presStyleCnt="5"/>
      <dgm:spPr/>
      <dgm:t>
        <a:bodyPr/>
        <a:lstStyle/>
        <a:p>
          <a:endParaRPr lang="en-US"/>
        </a:p>
      </dgm:t>
    </dgm:pt>
    <dgm:pt modelId="{40300011-4534-4A5E-9937-8285A282BA42}" type="pres">
      <dgm:prSet presAssocID="{CB98A105-D295-4788-8D36-87F9F6AF34C7}" presName="sibTransSpacerAfterConnector" presStyleCnt="0"/>
      <dgm:spPr/>
    </dgm:pt>
    <dgm:pt modelId="{84B3DC10-5B26-4F3F-9A4B-F5E40D5D0F03}" type="pres">
      <dgm:prSet presAssocID="{62127CA4-6D7C-4915-8F2B-F461B3225D0C}" presName="node" presStyleLbl="node1" presStyleIdx="4" presStyleCnt="5">
        <dgm:presLayoutVars>
          <dgm:bulletEnabled val="1"/>
        </dgm:presLayoutVars>
      </dgm:prSet>
      <dgm:spPr/>
      <dgm:t>
        <a:bodyPr/>
        <a:lstStyle/>
        <a:p>
          <a:endParaRPr lang="en-US"/>
        </a:p>
      </dgm:t>
    </dgm:pt>
  </dgm:ptLst>
  <dgm:cxnLst>
    <dgm:cxn modelId="{FE85388D-E257-49A7-811A-EAEC5ACAF2CF}" type="presOf" srcId="{62127CA4-6D7C-4915-8F2B-F461B3225D0C}" destId="{84B3DC10-5B26-4F3F-9A4B-F5E40D5D0F03}" srcOrd="0" destOrd="0" presId="urn:microsoft.com/office/officeart/2016/7/layout/BasicProcessNew"/>
    <dgm:cxn modelId="{742085FA-F031-4EE2-BC5A-3A8CABD1483D}" type="presOf" srcId="{CB98A105-D295-4788-8D36-87F9F6AF34C7}" destId="{DEF4FD10-391F-467C-83CB-8C307B108A22}" srcOrd="0" destOrd="0" presId="urn:microsoft.com/office/officeart/2016/7/layout/BasicProcessNew"/>
    <dgm:cxn modelId="{53772B74-3906-4BA6-97C7-5C8517E5D642}" type="presOf" srcId="{D2E53E68-417A-433E-AE22-108990F677F7}" destId="{3D8C6567-9655-41CC-BC88-707EC5F46E49}" srcOrd="0" destOrd="0" presId="urn:microsoft.com/office/officeart/2016/7/layout/BasicProcessNew"/>
    <dgm:cxn modelId="{FA53215D-984A-46AF-9BCC-91230F1A1A1A}" type="presOf" srcId="{CB8B1536-DE6E-43A6-A6F8-6BB46CD609C9}" destId="{A9F93C75-3B82-4BCB-B8D8-ADFAE3DACA43}" srcOrd="0" destOrd="0" presId="urn:microsoft.com/office/officeart/2016/7/layout/BasicProcessNew"/>
    <dgm:cxn modelId="{5A233DE3-5A31-4DDF-8E85-61370C814C0F}" srcId="{FD8571A5-6A50-43BF-AC94-63B8091285F5}" destId="{D2E53E68-417A-433E-AE22-108990F677F7}" srcOrd="0" destOrd="0" parTransId="{3B17A6CB-F18A-4617-B2E3-89745DFC804E}" sibTransId="{6C45AA46-D5D1-4CB6-AF14-1125A78A4D8A}"/>
    <dgm:cxn modelId="{36670BF4-0016-41F3-A9DA-E1945C4B80A8}" type="presOf" srcId="{FD8571A5-6A50-43BF-AC94-63B8091285F5}" destId="{23DECA8F-660A-436C-8850-3FD9A9D68D17}" srcOrd="0" destOrd="0" presId="urn:microsoft.com/office/officeart/2016/7/layout/BasicProcessNew"/>
    <dgm:cxn modelId="{381F5D28-1A4A-465F-A677-31C5FBCEC193}" type="presOf" srcId="{6C45AA46-D5D1-4CB6-AF14-1125A78A4D8A}" destId="{64BCF3E9-8B40-4D63-92E5-E366FD110B1A}" srcOrd="0" destOrd="0" presId="urn:microsoft.com/office/officeart/2016/7/layout/BasicProcessNew"/>
    <dgm:cxn modelId="{2C655E2C-EDDA-4BD3-B88F-B831003CB931}" srcId="{FD8571A5-6A50-43BF-AC94-63B8091285F5}" destId="{62127CA4-6D7C-4915-8F2B-F461B3225D0C}" srcOrd="2" destOrd="0" parTransId="{41967FA1-9D13-4E9A-AB73-ADA2ACC0453D}" sibTransId="{BC735975-AA93-4406-869D-B79134FA1723}"/>
    <dgm:cxn modelId="{FE4E457A-39AB-4938-8F7D-3BC6D9685FD2}" srcId="{FD8571A5-6A50-43BF-AC94-63B8091285F5}" destId="{CB8B1536-DE6E-43A6-A6F8-6BB46CD609C9}" srcOrd="1" destOrd="0" parTransId="{4C4ED837-0695-44D8-9DCE-38C249078960}" sibTransId="{CB98A105-D295-4788-8D36-87F9F6AF34C7}"/>
    <dgm:cxn modelId="{0245030B-AF25-489A-BDBB-DAA18D36155B}" type="presParOf" srcId="{23DECA8F-660A-436C-8850-3FD9A9D68D17}" destId="{3D8C6567-9655-41CC-BC88-707EC5F46E49}" srcOrd="0" destOrd="0" presId="urn:microsoft.com/office/officeart/2016/7/layout/BasicProcessNew"/>
    <dgm:cxn modelId="{60F0E360-9ADC-493F-A907-AEA109723D07}" type="presParOf" srcId="{23DECA8F-660A-436C-8850-3FD9A9D68D17}" destId="{1C83BA20-037D-4C8B-85BD-E220DC92463A}" srcOrd="1" destOrd="0" presId="urn:microsoft.com/office/officeart/2016/7/layout/BasicProcessNew"/>
    <dgm:cxn modelId="{6F359A99-6915-477A-B8DD-649B4B8C2646}" type="presParOf" srcId="{23DECA8F-660A-436C-8850-3FD9A9D68D17}" destId="{64BCF3E9-8B40-4D63-92E5-E366FD110B1A}" srcOrd="2" destOrd="0" presId="urn:microsoft.com/office/officeart/2016/7/layout/BasicProcessNew"/>
    <dgm:cxn modelId="{955561E8-1023-4354-9A7F-956712FC6FFB}" type="presParOf" srcId="{23DECA8F-660A-436C-8850-3FD9A9D68D17}" destId="{D8574497-8083-440B-98FE-9667D5449CE4}" srcOrd="3" destOrd="0" presId="urn:microsoft.com/office/officeart/2016/7/layout/BasicProcessNew"/>
    <dgm:cxn modelId="{06700440-6B7B-471F-81B6-4EA0C7E377C8}" type="presParOf" srcId="{23DECA8F-660A-436C-8850-3FD9A9D68D17}" destId="{A9F93C75-3B82-4BCB-B8D8-ADFAE3DACA43}" srcOrd="4" destOrd="0" presId="urn:microsoft.com/office/officeart/2016/7/layout/BasicProcessNew"/>
    <dgm:cxn modelId="{281954B5-8A92-4F0B-A9F1-C89A31B258BD}" type="presParOf" srcId="{23DECA8F-660A-436C-8850-3FD9A9D68D17}" destId="{F8633CA1-36AB-4476-BC8E-E431B4700357}" srcOrd="5" destOrd="0" presId="urn:microsoft.com/office/officeart/2016/7/layout/BasicProcessNew"/>
    <dgm:cxn modelId="{D3D02D0D-7118-455A-B4EC-05823347C4FA}" type="presParOf" srcId="{23DECA8F-660A-436C-8850-3FD9A9D68D17}" destId="{DEF4FD10-391F-467C-83CB-8C307B108A22}" srcOrd="6" destOrd="0" presId="urn:microsoft.com/office/officeart/2016/7/layout/BasicProcessNew"/>
    <dgm:cxn modelId="{021EDC8B-DEC6-4CB5-995A-D75EFBE37B44}" type="presParOf" srcId="{23DECA8F-660A-436C-8850-3FD9A9D68D17}" destId="{40300011-4534-4A5E-9937-8285A282BA42}" srcOrd="7" destOrd="0" presId="urn:microsoft.com/office/officeart/2016/7/layout/BasicProcessNew"/>
    <dgm:cxn modelId="{DEFACBBD-372F-445C-89AA-8B38C25B64F0}" type="presParOf" srcId="{23DECA8F-660A-436C-8850-3FD9A9D68D17}" destId="{84B3DC10-5B26-4F3F-9A4B-F5E40D5D0F03}" srcOrd="8"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BF703-0434-489D-B391-B6C305A5CA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52A79D7-D503-4986-9C69-D9E215FB2F70}">
      <dgm:prSet phldrT="[Text]"/>
      <dgm:spPr/>
      <dgm:t>
        <a:bodyPr/>
        <a:lstStyle/>
        <a:p>
          <a:r>
            <a:rPr lang="en-US" dirty="0"/>
            <a:t>Students in school and functioning at minimum, grade level</a:t>
          </a:r>
        </a:p>
      </dgm:t>
    </dgm:pt>
    <dgm:pt modelId="{7B97AC1B-452F-4584-B0CD-E0C8FCAF8E36}" type="parTrans" cxnId="{30A22FA4-19B6-4A19-8E8D-0635514D0223}">
      <dgm:prSet/>
      <dgm:spPr/>
      <dgm:t>
        <a:bodyPr/>
        <a:lstStyle/>
        <a:p>
          <a:endParaRPr lang="en-US"/>
        </a:p>
      </dgm:t>
    </dgm:pt>
    <dgm:pt modelId="{B06D20FD-F4F0-42FF-9812-F44F2557E155}" type="sibTrans" cxnId="{30A22FA4-19B6-4A19-8E8D-0635514D0223}">
      <dgm:prSet/>
      <dgm:spPr/>
      <dgm:t>
        <a:bodyPr/>
        <a:lstStyle/>
        <a:p>
          <a:endParaRPr lang="en-US"/>
        </a:p>
      </dgm:t>
    </dgm:pt>
    <dgm:pt modelId="{3AD27247-47DA-43E6-8575-BF37CC2967B0}">
      <dgm:prSet phldrT="[Text]"/>
      <dgm:spPr/>
      <dgm:t>
        <a:bodyPr/>
        <a:lstStyle/>
        <a:p>
          <a:r>
            <a:rPr lang="en-US" dirty="0"/>
            <a:t>To foster a positive, supportive and successful learning environment</a:t>
          </a:r>
        </a:p>
      </dgm:t>
    </dgm:pt>
    <dgm:pt modelId="{E4AA558F-FE06-43A9-A3DC-E2CC86F830E5}" type="parTrans" cxnId="{0BEB4FED-8A8C-4F5F-8977-8D3B7F0241BE}">
      <dgm:prSet/>
      <dgm:spPr/>
      <dgm:t>
        <a:bodyPr/>
        <a:lstStyle/>
        <a:p>
          <a:endParaRPr lang="en-US"/>
        </a:p>
      </dgm:t>
    </dgm:pt>
    <dgm:pt modelId="{E1A6A95D-27E3-42CC-9AE4-7238B8D379F2}" type="sibTrans" cxnId="{0BEB4FED-8A8C-4F5F-8977-8D3B7F0241BE}">
      <dgm:prSet/>
      <dgm:spPr/>
      <dgm:t>
        <a:bodyPr/>
        <a:lstStyle/>
        <a:p>
          <a:endParaRPr lang="en-US"/>
        </a:p>
      </dgm:t>
    </dgm:pt>
    <dgm:pt modelId="{B5B70A14-594A-4973-B379-8E4A246D7CE2}">
      <dgm:prSet phldrT="[Text]"/>
      <dgm:spPr/>
      <dgm:t>
        <a:bodyPr/>
        <a:lstStyle/>
        <a:p>
          <a:r>
            <a:rPr lang="en-US" dirty="0"/>
            <a:t>Students to have optimal futures</a:t>
          </a:r>
        </a:p>
      </dgm:t>
    </dgm:pt>
    <dgm:pt modelId="{BEB454CE-F194-4248-A554-F3EBCB1554BA}" type="parTrans" cxnId="{CDD6CC21-9E5F-455D-B78E-243194F682A7}">
      <dgm:prSet/>
      <dgm:spPr/>
      <dgm:t>
        <a:bodyPr/>
        <a:lstStyle/>
        <a:p>
          <a:endParaRPr lang="en-US"/>
        </a:p>
      </dgm:t>
    </dgm:pt>
    <dgm:pt modelId="{ABCF6748-3427-4744-96F9-02F859D7B8E8}" type="sibTrans" cxnId="{CDD6CC21-9E5F-455D-B78E-243194F682A7}">
      <dgm:prSet/>
      <dgm:spPr/>
      <dgm:t>
        <a:bodyPr/>
        <a:lstStyle/>
        <a:p>
          <a:endParaRPr lang="en-US"/>
        </a:p>
      </dgm:t>
    </dgm:pt>
    <dgm:pt modelId="{91DD3322-EB73-40FF-8A40-1CBCC7B10F42}" type="pres">
      <dgm:prSet presAssocID="{AAEBF703-0434-489D-B391-B6C305A5CA24}" presName="Name0" presStyleCnt="0">
        <dgm:presLayoutVars>
          <dgm:chMax val="7"/>
          <dgm:chPref val="7"/>
          <dgm:dir/>
        </dgm:presLayoutVars>
      </dgm:prSet>
      <dgm:spPr/>
      <dgm:t>
        <a:bodyPr/>
        <a:lstStyle/>
        <a:p>
          <a:endParaRPr lang="en-US"/>
        </a:p>
      </dgm:t>
    </dgm:pt>
    <dgm:pt modelId="{6B8E8C05-05EC-4E9D-9364-0621B076948B}" type="pres">
      <dgm:prSet presAssocID="{AAEBF703-0434-489D-B391-B6C305A5CA24}" presName="Name1" presStyleCnt="0"/>
      <dgm:spPr/>
    </dgm:pt>
    <dgm:pt modelId="{B8C00FFE-D4B1-48CC-9F8A-AEE34D16020E}" type="pres">
      <dgm:prSet presAssocID="{AAEBF703-0434-489D-B391-B6C305A5CA24}" presName="cycle" presStyleCnt="0"/>
      <dgm:spPr/>
    </dgm:pt>
    <dgm:pt modelId="{C4261C85-A8D8-4208-AA83-8DE611FE7E04}" type="pres">
      <dgm:prSet presAssocID="{AAEBF703-0434-489D-B391-B6C305A5CA24}" presName="srcNode" presStyleLbl="node1" presStyleIdx="0" presStyleCnt="3"/>
      <dgm:spPr/>
    </dgm:pt>
    <dgm:pt modelId="{044D3C56-F321-487B-9D48-B78B4F4D14E4}" type="pres">
      <dgm:prSet presAssocID="{AAEBF703-0434-489D-B391-B6C305A5CA24}" presName="conn" presStyleLbl="parChTrans1D2" presStyleIdx="0" presStyleCnt="1"/>
      <dgm:spPr/>
      <dgm:t>
        <a:bodyPr/>
        <a:lstStyle/>
        <a:p>
          <a:endParaRPr lang="en-US"/>
        </a:p>
      </dgm:t>
    </dgm:pt>
    <dgm:pt modelId="{0B2C6539-DD1C-4D9C-B6E1-CD72A113DF45}" type="pres">
      <dgm:prSet presAssocID="{AAEBF703-0434-489D-B391-B6C305A5CA24}" presName="extraNode" presStyleLbl="node1" presStyleIdx="0" presStyleCnt="3"/>
      <dgm:spPr/>
    </dgm:pt>
    <dgm:pt modelId="{10DFF4D1-11D6-42C8-A211-88B18EDFCB02}" type="pres">
      <dgm:prSet presAssocID="{AAEBF703-0434-489D-B391-B6C305A5CA24}" presName="dstNode" presStyleLbl="node1" presStyleIdx="0" presStyleCnt="3"/>
      <dgm:spPr/>
    </dgm:pt>
    <dgm:pt modelId="{E6F58264-7BEB-4BF8-AD5D-D6565053DA0E}" type="pres">
      <dgm:prSet presAssocID="{152A79D7-D503-4986-9C69-D9E215FB2F70}" presName="text_1" presStyleLbl="node1" presStyleIdx="0" presStyleCnt="3">
        <dgm:presLayoutVars>
          <dgm:bulletEnabled val="1"/>
        </dgm:presLayoutVars>
      </dgm:prSet>
      <dgm:spPr/>
      <dgm:t>
        <a:bodyPr/>
        <a:lstStyle/>
        <a:p>
          <a:endParaRPr lang="en-US"/>
        </a:p>
      </dgm:t>
    </dgm:pt>
    <dgm:pt modelId="{2237DCDA-0E25-4C43-9ECE-949B87F4D3F7}" type="pres">
      <dgm:prSet presAssocID="{152A79D7-D503-4986-9C69-D9E215FB2F70}" presName="accent_1" presStyleCnt="0"/>
      <dgm:spPr/>
    </dgm:pt>
    <dgm:pt modelId="{9D170A5E-1B0F-4AC3-A74B-EE18E2E88DC5}" type="pres">
      <dgm:prSet presAssocID="{152A79D7-D503-4986-9C69-D9E215FB2F70}" presName="accentRepeatNode" presStyleLbl="solidFgAcc1" presStyleIdx="0" presStyleCnt="3"/>
      <dgm:spPr/>
    </dgm:pt>
    <dgm:pt modelId="{35520EC1-8E97-4825-846C-E68E8EBD7AC3}" type="pres">
      <dgm:prSet presAssocID="{3AD27247-47DA-43E6-8575-BF37CC2967B0}" presName="text_2" presStyleLbl="node1" presStyleIdx="1" presStyleCnt="3">
        <dgm:presLayoutVars>
          <dgm:bulletEnabled val="1"/>
        </dgm:presLayoutVars>
      </dgm:prSet>
      <dgm:spPr/>
      <dgm:t>
        <a:bodyPr/>
        <a:lstStyle/>
        <a:p>
          <a:endParaRPr lang="en-US"/>
        </a:p>
      </dgm:t>
    </dgm:pt>
    <dgm:pt modelId="{2D73226E-7B92-4378-BAB4-D7C5424AE679}" type="pres">
      <dgm:prSet presAssocID="{3AD27247-47DA-43E6-8575-BF37CC2967B0}" presName="accent_2" presStyleCnt="0"/>
      <dgm:spPr/>
    </dgm:pt>
    <dgm:pt modelId="{5ABFF703-E99E-4F71-9763-3B4AD960466F}" type="pres">
      <dgm:prSet presAssocID="{3AD27247-47DA-43E6-8575-BF37CC2967B0}" presName="accentRepeatNode" presStyleLbl="solidFgAcc1" presStyleIdx="1" presStyleCnt="3"/>
      <dgm:spPr/>
    </dgm:pt>
    <dgm:pt modelId="{FF423EF0-C6AF-4994-8E08-2CED71C6E866}" type="pres">
      <dgm:prSet presAssocID="{B5B70A14-594A-4973-B379-8E4A246D7CE2}" presName="text_3" presStyleLbl="node1" presStyleIdx="2" presStyleCnt="3">
        <dgm:presLayoutVars>
          <dgm:bulletEnabled val="1"/>
        </dgm:presLayoutVars>
      </dgm:prSet>
      <dgm:spPr/>
      <dgm:t>
        <a:bodyPr/>
        <a:lstStyle/>
        <a:p>
          <a:endParaRPr lang="en-US"/>
        </a:p>
      </dgm:t>
    </dgm:pt>
    <dgm:pt modelId="{A49585D6-9664-4A39-9102-084D6BE19ED4}" type="pres">
      <dgm:prSet presAssocID="{B5B70A14-594A-4973-B379-8E4A246D7CE2}" presName="accent_3" presStyleCnt="0"/>
      <dgm:spPr/>
    </dgm:pt>
    <dgm:pt modelId="{96967E4F-8DCF-4AFE-910C-FA2CDCFA77F4}" type="pres">
      <dgm:prSet presAssocID="{B5B70A14-594A-4973-B379-8E4A246D7CE2}" presName="accentRepeatNode" presStyleLbl="solidFgAcc1" presStyleIdx="2" presStyleCnt="3"/>
      <dgm:spPr/>
    </dgm:pt>
  </dgm:ptLst>
  <dgm:cxnLst>
    <dgm:cxn modelId="{CDD6CC21-9E5F-455D-B78E-243194F682A7}" srcId="{AAEBF703-0434-489D-B391-B6C305A5CA24}" destId="{B5B70A14-594A-4973-B379-8E4A246D7CE2}" srcOrd="2" destOrd="0" parTransId="{BEB454CE-F194-4248-A554-F3EBCB1554BA}" sibTransId="{ABCF6748-3427-4744-96F9-02F859D7B8E8}"/>
    <dgm:cxn modelId="{E110E1FD-09D2-4218-9ACB-81D787BCB56A}" type="presOf" srcId="{B06D20FD-F4F0-42FF-9812-F44F2557E155}" destId="{044D3C56-F321-487B-9D48-B78B4F4D14E4}" srcOrd="0" destOrd="0" presId="urn:microsoft.com/office/officeart/2008/layout/VerticalCurvedList"/>
    <dgm:cxn modelId="{BECF5837-A6BB-4881-B573-114EBF010DCF}" type="presOf" srcId="{152A79D7-D503-4986-9C69-D9E215FB2F70}" destId="{E6F58264-7BEB-4BF8-AD5D-D6565053DA0E}" srcOrd="0" destOrd="0" presId="urn:microsoft.com/office/officeart/2008/layout/VerticalCurvedList"/>
    <dgm:cxn modelId="{66695F03-3589-4D67-95BE-ADE04D9C055F}" type="presOf" srcId="{B5B70A14-594A-4973-B379-8E4A246D7CE2}" destId="{FF423EF0-C6AF-4994-8E08-2CED71C6E866}" srcOrd="0" destOrd="0" presId="urn:microsoft.com/office/officeart/2008/layout/VerticalCurvedList"/>
    <dgm:cxn modelId="{196EF944-DF60-4C13-8085-A8BBA1AD2E99}" type="presOf" srcId="{AAEBF703-0434-489D-B391-B6C305A5CA24}" destId="{91DD3322-EB73-40FF-8A40-1CBCC7B10F42}" srcOrd="0" destOrd="0" presId="urn:microsoft.com/office/officeart/2008/layout/VerticalCurvedList"/>
    <dgm:cxn modelId="{0BEB4FED-8A8C-4F5F-8977-8D3B7F0241BE}" srcId="{AAEBF703-0434-489D-B391-B6C305A5CA24}" destId="{3AD27247-47DA-43E6-8575-BF37CC2967B0}" srcOrd="1" destOrd="0" parTransId="{E4AA558F-FE06-43A9-A3DC-E2CC86F830E5}" sibTransId="{E1A6A95D-27E3-42CC-9AE4-7238B8D379F2}"/>
    <dgm:cxn modelId="{30A22FA4-19B6-4A19-8E8D-0635514D0223}" srcId="{AAEBF703-0434-489D-B391-B6C305A5CA24}" destId="{152A79D7-D503-4986-9C69-D9E215FB2F70}" srcOrd="0" destOrd="0" parTransId="{7B97AC1B-452F-4584-B0CD-E0C8FCAF8E36}" sibTransId="{B06D20FD-F4F0-42FF-9812-F44F2557E155}"/>
    <dgm:cxn modelId="{FDB5438C-3E01-444C-8DFC-55F2B6723E60}" type="presOf" srcId="{3AD27247-47DA-43E6-8575-BF37CC2967B0}" destId="{35520EC1-8E97-4825-846C-E68E8EBD7AC3}" srcOrd="0" destOrd="0" presId="urn:microsoft.com/office/officeart/2008/layout/VerticalCurvedList"/>
    <dgm:cxn modelId="{8079ABC3-CB12-4B0D-A7F9-E2A6746BDAC8}" type="presParOf" srcId="{91DD3322-EB73-40FF-8A40-1CBCC7B10F42}" destId="{6B8E8C05-05EC-4E9D-9364-0621B076948B}" srcOrd="0" destOrd="0" presId="urn:microsoft.com/office/officeart/2008/layout/VerticalCurvedList"/>
    <dgm:cxn modelId="{64196A3B-CAD1-4BE5-B198-AEE7F0576BBD}" type="presParOf" srcId="{6B8E8C05-05EC-4E9D-9364-0621B076948B}" destId="{B8C00FFE-D4B1-48CC-9F8A-AEE34D16020E}" srcOrd="0" destOrd="0" presId="urn:microsoft.com/office/officeart/2008/layout/VerticalCurvedList"/>
    <dgm:cxn modelId="{5531A024-E2BE-4A5E-9DA7-013EBFEDFD3F}" type="presParOf" srcId="{B8C00FFE-D4B1-48CC-9F8A-AEE34D16020E}" destId="{C4261C85-A8D8-4208-AA83-8DE611FE7E04}" srcOrd="0" destOrd="0" presId="urn:microsoft.com/office/officeart/2008/layout/VerticalCurvedList"/>
    <dgm:cxn modelId="{DD47D93C-941C-4CAB-A0D4-3FC4EC627355}" type="presParOf" srcId="{B8C00FFE-D4B1-48CC-9F8A-AEE34D16020E}" destId="{044D3C56-F321-487B-9D48-B78B4F4D14E4}" srcOrd="1" destOrd="0" presId="urn:microsoft.com/office/officeart/2008/layout/VerticalCurvedList"/>
    <dgm:cxn modelId="{A7DA60E7-08C8-4BF0-BFA0-0BA039642754}" type="presParOf" srcId="{B8C00FFE-D4B1-48CC-9F8A-AEE34D16020E}" destId="{0B2C6539-DD1C-4D9C-B6E1-CD72A113DF45}" srcOrd="2" destOrd="0" presId="urn:microsoft.com/office/officeart/2008/layout/VerticalCurvedList"/>
    <dgm:cxn modelId="{C50966BD-D91F-4A95-90ED-3FFB6C9B542D}" type="presParOf" srcId="{B8C00FFE-D4B1-48CC-9F8A-AEE34D16020E}" destId="{10DFF4D1-11D6-42C8-A211-88B18EDFCB02}" srcOrd="3" destOrd="0" presId="urn:microsoft.com/office/officeart/2008/layout/VerticalCurvedList"/>
    <dgm:cxn modelId="{217827CA-A4D0-47EB-AB81-7A448F922027}" type="presParOf" srcId="{6B8E8C05-05EC-4E9D-9364-0621B076948B}" destId="{E6F58264-7BEB-4BF8-AD5D-D6565053DA0E}" srcOrd="1" destOrd="0" presId="urn:microsoft.com/office/officeart/2008/layout/VerticalCurvedList"/>
    <dgm:cxn modelId="{E24DCC39-E40A-4CB4-947F-2A48412C34FD}" type="presParOf" srcId="{6B8E8C05-05EC-4E9D-9364-0621B076948B}" destId="{2237DCDA-0E25-4C43-9ECE-949B87F4D3F7}" srcOrd="2" destOrd="0" presId="urn:microsoft.com/office/officeart/2008/layout/VerticalCurvedList"/>
    <dgm:cxn modelId="{874D8AE0-CB23-484F-816F-6992945B10D6}" type="presParOf" srcId="{2237DCDA-0E25-4C43-9ECE-949B87F4D3F7}" destId="{9D170A5E-1B0F-4AC3-A74B-EE18E2E88DC5}" srcOrd="0" destOrd="0" presId="urn:microsoft.com/office/officeart/2008/layout/VerticalCurvedList"/>
    <dgm:cxn modelId="{67FFF01C-FF81-4223-9E87-8AE81130B75D}" type="presParOf" srcId="{6B8E8C05-05EC-4E9D-9364-0621B076948B}" destId="{35520EC1-8E97-4825-846C-E68E8EBD7AC3}" srcOrd="3" destOrd="0" presId="urn:microsoft.com/office/officeart/2008/layout/VerticalCurvedList"/>
    <dgm:cxn modelId="{AF5423D8-20AC-4B5C-87AF-970A2A42394F}" type="presParOf" srcId="{6B8E8C05-05EC-4E9D-9364-0621B076948B}" destId="{2D73226E-7B92-4378-BAB4-D7C5424AE679}" srcOrd="4" destOrd="0" presId="urn:microsoft.com/office/officeart/2008/layout/VerticalCurvedList"/>
    <dgm:cxn modelId="{06660783-4D59-4D5F-A1F1-E40B336A1316}" type="presParOf" srcId="{2D73226E-7B92-4378-BAB4-D7C5424AE679}" destId="{5ABFF703-E99E-4F71-9763-3B4AD960466F}" srcOrd="0" destOrd="0" presId="urn:microsoft.com/office/officeart/2008/layout/VerticalCurvedList"/>
    <dgm:cxn modelId="{4E459F82-06CE-41A7-9A80-25645F02BCFA}" type="presParOf" srcId="{6B8E8C05-05EC-4E9D-9364-0621B076948B}" destId="{FF423EF0-C6AF-4994-8E08-2CED71C6E866}" srcOrd="5" destOrd="0" presId="urn:microsoft.com/office/officeart/2008/layout/VerticalCurvedList"/>
    <dgm:cxn modelId="{338AA18D-E50D-43CC-A1F8-FA8FFD33E3F2}" type="presParOf" srcId="{6B8E8C05-05EC-4E9D-9364-0621B076948B}" destId="{A49585D6-9664-4A39-9102-084D6BE19ED4}" srcOrd="6" destOrd="0" presId="urn:microsoft.com/office/officeart/2008/layout/VerticalCurvedList"/>
    <dgm:cxn modelId="{60AD84D4-CA4F-4C3F-9A64-9B50051F1C0E}" type="presParOf" srcId="{A49585D6-9664-4A39-9102-084D6BE19ED4}" destId="{96967E4F-8DCF-4AFE-910C-FA2CDCFA77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DF6255-4E29-413D-8610-59D641A8250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639CAF28-6B1C-444C-9644-C0B39D3C516C}">
      <dgm:prSet/>
      <dgm:spPr/>
      <dgm:t>
        <a:bodyPr/>
        <a:lstStyle/>
        <a:p>
          <a:endParaRPr lang="en-US"/>
        </a:p>
      </dgm:t>
    </dgm:pt>
    <dgm:pt modelId="{3DCC50B6-80DD-4B8A-B77B-EE53CC99F82E}" type="parTrans" cxnId="{AFB77FD1-CD0B-402C-B4AC-A7FBBF2AF46E}">
      <dgm:prSet/>
      <dgm:spPr/>
      <dgm:t>
        <a:bodyPr/>
        <a:lstStyle/>
        <a:p>
          <a:endParaRPr lang="en-US"/>
        </a:p>
      </dgm:t>
    </dgm:pt>
    <dgm:pt modelId="{DA0C3C68-46F7-4FE9-91E3-44B613EFE2F4}" type="sibTrans" cxnId="{AFB77FD1-CD0B-402C-B4AC-A7FBBF2AF46E}">
      <dgm:prSet/>
      <dgm:spPr/>
      <dgm:t>
        <a:bodyPr/>
        <a:lstStyle/>
        <a:p>
          <a:endParaRPr lang="en-US"/>
        </a:p>
      </dgm:t>
    </dgm:pt>
    <dgm:pt modelId="{10241043-7433-4E92-BB25-2B7C246BB57D}">
      <dgm:prSet/>
      <dgm:spPr/>
      <dgm:t>
        <a:bodyPr/>
        <a:lstStyle/>
        <a:p>
          <a:endParaRPr lang="en-US" dirty="0"/>
        </a:p>
      </dgm:t>
    </dgm:pt>
    <dgm:pt modelId="{06B1B700-1711-4182-9511-39276AF0E77E}" type="parTrans" cxnId="{792991B6-0765-41C9-B5D9-4BFDB237DE2E}">
      <dgm:prSet/>
      <dgm:spPr/>
      <dgm:t>
        <a:bodyPr/>
        <a:lstStyle/>
        <a:p>
          <a:endParaRPr lang="en-US"/>
        </a:p>
      </dgm:t>
    </dgm:pt>
    <dgm:pt modelId="{92F03E2D-9E3C-4923-A0E8-052CD9F483A9}" type="sibTrans" cxnId="{792991B6-0765-41C9-B5D9-4BFDB237DE2E}">
      <dgm:prSet/>
      <dgm:spPr/>
      <dgm:t>
        <a:bodyPr/>
        <a:lstStyle/>
        <a:p>
          <a:endParaRPr lang="en-US"/>
        </a:p>
      </dgm:t>
    </dgm:pt>
    <dgm:pt modelId="{5DA293A5-2258-4229-A5DF-8C159F455A8F}">
      <dgm:prSet/>
      <dgm:spPr/>
      <dgm:t>
        <a:bodyPr/>
        <a:lstStyle/>
        <a:p>
          <a:r>
            <a:rPr lang="en-US" dirty="0">
              <a:solidFill>
                <a:schemeClr val="bg1"/>
              </a:solidFill>
            </a:rPr>
            <a:t>The more complex the language is,</a:t>
          </a:r>
        </a:p>
      </dgm:t>
    </dgm:pt>
    <dgm:pt modelId="{34FEE35A-884C-4826-A5F6-FEB4A1959E22}" type="parTrans" cxnId="{242CF274-0870-4A5E-B47B-D4BADBA772F9}">
      <dgm:prSet/>
      <dgm:spPr/>
      <dgm:t>
        <a:bodyPr/>
        <a:lstStyle/>
        <a:p>
          <a:endParaRPr lang="en-US"/>
        </a:p>
      </dgm:t>
    </dgm:pt>
    <dgm:pt modelId="{93669B1F-FD48-4884-A7D0-661DC0E97A2F}" type="sibTrans" cxnId="{242CF274-0870-4A5E-B47B-D4BADBA772F9}">
      <dgm:prSet/>
      <dgm:spPr/>
      <dgm:t>
        <a:bodyPr/>
        <a:lstStyle/>
        <a:p>
          <a:endParaRPr lang="en-US"/>
        </a:p>
      </dgm:t>
    </dgm:pt>
    <dgm:pt modelId="{0338CC1F-FDE4-412C-83C0-340E85075C06}">
      <dgm:prSet/>
      <dgm:spPr/>
      <dgm:t>
        <a:bodyPr/>
        <a:lstStyle/>
        <a:p>
          <a:r>
            <a:rPr lang="en-US" dirty="0">
              <a:solidFill>
                <a:schemeClr val="bg1"/>
              </a:solidFill>
            </a:rPr>
            <a:t>The more complex the teaching should be</a:t>
          </a:r>
        </a:p>
      </dgm:t>
    </dgm:pt>
    <dgm:pt modelId="{70C5CD23-63CF-452A-AB35-CC6EFEE53D10}" type="parTrans" cxnId="{94C60807-655A-49A9-8B57-D867FC2BA17B}">
      <dgm:prSet/>
      <dgm:spPr/>
      <dgm:t>
        <a:bodyPr/>
        <a:lstStyle/>
        <a:p>
          <a:endParaRPr lang="en-US"/>
        </a:p>
      </dgm:t>
    </dgm:pt>
    <dgm:pt modelId="{88E40819-DDCF-4C80-B9D6-227673A5246B}" type="sibTrans" cxnId="{94C60807-655A-49A9-8B57-D867FC2BA17B}">
      <dgm:prSet/>
      <dgm:spPr/>
      <dgm:t>
        <a:bodyPr/>
        <a:lstStyle/>
        <a:p>
          <a:endParaRPr lang="en-US"/>
        </a:p>
      </dgm:t>
    </dgm:pt>
    <dgm:pt modelId="{CE79684B-ED1A-4039-8074-62F2934BAFD5}" type="pres">
      <dgm:prSet presAssocID="{C5DF6255-4E29-413D-8610-59D641A82509}" presName="Name0" presStyleCnt="0">
        <dgm:presLayoutVars>
          <dgm:chMax val="7"/>
          <dgm:chPref val="7"/>
          <dgm:dir/>
          <dgm:animLvl val="lvl"/>
        </dgm:presLayoutVars>
      </dgm:prSet>
      <dgm:spPr/>
      <dgm:t>
        <a:bodyPr/>
        <a:lstStyle/>
        <a:p>
          <a:endParaRPr lang="en-US"/>
        </a:p>
      </dgm:t>
    </dgm:pt>
    <dgm:pt modelId="{99A3299E-52C8-414B-A902-BB4B00E062CA}" type="pres">
      <dgm:prSet presAssocID="{10241043-7433-4E92-BB25-2B7C246BB57D}" presName="Accent1" presStyleCnt="0"/>
      <dgm:spPr/>
    </dgm:pt>
    <dgm:pt modelId="{34E28F30-8C8B-4AE4-9C40-85AB4596658D}" type="pres">
      <dgm:prSet presAssocID="{10241043-7433-4E92-BB25-2B7C246BB57D}" presName="Accent" presStyleLbl="node1" presStyleIdx="0" presStyleCnt="2"/>
      <dgm:spPr/>
    </dgm:pt>
    <dgm:pt modelId="{6CC92EBB-63EB-446B-A73B-B6031864A655}" type="pres">
      <dgm:prSet presAssocID="{10241043-7433-4E92-BB25-2B7C246BB57D}" presName="Child1" presStyleLbl="revTx" presStyleIdx="0" presStyleCnt="4">
        <dgm:presLayoutVars>
          <dgm:chMax val="0"/>
          <dgm:chPref val="0"/>
          <dgm:bulletEnabled val="1"/>
        </dgm:presLayoutVars>
      </dgm:prSet>
      <dgm:spPr/>
      <dgm:t>
        <a:bodyPr/>
        <a:lstStyle/>
        <a:p>
          <a:endParaRPr lang="en-US"/>
        </a:p>
      </dgm:t>
    </dgm:pt>
    <dgm:pt modelId="{D8EEB583-A030-48F5-ACF1-F969DCA6A13E}" type="pres">
      <dgm:prSet presAssocID="{10241043-7433-4E92-BB25-2B7C246BB57D}" presName="Parent1" presStyleLbl="revTx" presStyleIdx="1" presStyleCnt="4">
        <dgm:presLayoutVars>
          <dgm:chMax val="1"/>
          <dgm:chPref val="1"/>
          <dgm:bulletEnabled val="1"/>
        </dgm:presLayoutVars>
      </dgm:prSet>
      <dgm:spPr/>
      <dgm:t>
        <a:bodyPr/>
        <a:lstStyle/>
        <a:p>
          <a:endParaRPr lang="en-US"/>
        </a:p>
      </dgm:t>
    </dgm:pt>
    <dgm:pt modelId="{EAAC7A0A-AECE-48A2-872F-F0464320DCFA}" type="pres">
      <dgm:prSet presAssocID="{639CAF28-6B1C-444C-9644-C0B39D3C516C}" presName="Accent2" presStyleCnt="0"/>
      <dgm:spPr/>
    </dgm:pt>
    <dgm:pt modelId="{E986BEF2-D739-4C16-925E-F63EEBD8E695}" type="pres">
      <dgm:prSet presAssocID="{639CAF28-6B1C-444C-9644-C0B39D3C516C}" presName="Accent" presStyleLbl="node1" presStyleIdx="1" presStyleCnt="2"/>
      <dgm:spPr/>
    </dgm:pt>
    <dgm:pt modelId="{178977EA-B3D5-4F4F-9F99-21ECD54861FF}" type="pres">
      <dgm:prSet presAssocID="{639CAF28-6B1C-444C-9644-C0B39D3C516C}" presName="Child2" presStyleLbl="revTx" presStyleIdx="2" presStyleCnt="4">
        <dgm:presLayoutVars>
          <dgm:chMax val="0"/>
          <dgm:chPref val="0"/>
          <dgm:bulletEnabled val="1"/>
        </dgm:presLayoutVars>
      </dgm:prSet>
      <dgm:spPr/>
      <dgm:t>
        <a:bodyPr/>
        <a:lstStyle/>
        <a:p>
          <a:endParaRPr lang="en-US"/>
        </a:p>
      </dgm:t>
    </dgm:pt>
    <dgm:pt modelId="{21747EDE-08B4-4E73-864C-03B760C9DF2D}" type="pres">
      <dgm:prSet presAssocID="{639CAF28-6B1C-444C-9644-C0B39D3C516C}" presName="Parent2" presStyleLbl="revTx" presStyleIdx="3" presStyleCnt="4">
        <dgm:presLayoutVars>
          <dgm:chMax val="1"/>
          <dgm:chPref val="1"/>
          <dgm:bulletEnabled val="1"/>
        </dgm:presLayoutVars>
      </dgm:prSet>
      <dgm:spPr/>
      <dgm:t>
        <a:bodyPr/>
        <a:lstStyle/>
        <a:p>
          <a:endParaRPr lang="en-US"/>
        </a:p>
      </dgm:t>
    </dgm:pt>
  </dgm:ptLst>
  <dgm:cxnLst>
    <dgm:cxn modelId="{242CF274-0870-4A5E-B47B-D4BADBA772F9}" srcId="{10241043-7433-4E92-BB25-2B7C246BB57D}" destId="{5DA293A5-2258-4229-A5DF-8C159F455A8F}" srcOrd="0" destOrd="0" parTransId="{34FEE35A-884C-4826-A5F6-FEB4A1959E22}" sibTransId="{93669B1F-FD48-4884-A7D0-661DC0E97A2F}"/>
    <dgm:cxn modelId="{792991B6-0765-41C9-B5D9-4BFDB237DE2E}" srcId="{C5DF6255-4E29-413D-8610-59D641A82509}" destId="{10241043-7433-4E92-BB25-2B7C246BB57D}" srcOrd="0" destOrd="0" parTransId="{06B1B700-1711-4182-9511-39276AF0E77E}" sibTransId="{92F03E2D-9E3C-4923-A0E8-052CD9F483A9}"/>
    <dgm:cxn modelId="{7B327496-D52E-4CE9-AD5E-34B7969D9376}" type="presOf" srcId="{639CAF28-6B1C-444C-9644-C0B39D3C516C}" destId="{21747EDE-08B4-4E73-864C-03B760C9DF2D}" srcOrd="0" destOrd="0" presId="urn:microsoft.com/office/officeart/2009/layout/CircleArrowProcess"/>
    <dgm:cxn modelId="{10DCE01E-25F4-42C4-AE32-AB48EF017EEA}" type="presOf" srcId="{0338CC1F-FDE4-412C-83C0-340E85075C06}" destId="{178977EA-B3D5-4F4F-9F99-21ECD54861FF}" srcOrd="0" destOrd="0" presId="urn:microsoft.com/office/officeart/2009/layout/CircleArrowProcess"/>
    <dgm:cxn modelId="{4C41D657-0D7B-48CC-9977-89FF1F46EDC8}" type="presOf" srcId="{C5DF6255-4E29-413D-8610-59D641A82509}" destId="{CE79684B-ED1A-4039-8074-62F2934BAFD5}" srcOrd="0" destOrd="0" presId="urn:microsoft.com/office/officeart/2009/layout/CircleArrowProcess"/>
    <dgm:cxn modelId="{94C60807-655A-49A9-8B57-D867FC2BA17B}" srcId="{639CAF28-6B1C-444C-9644-C0B39D3C516C}" destId="{0338CC1F-FDE4-412C-83C0-340E85075C06}" srcOrd="0" destOrd="0" parTransId="{70C5CD23-63CF-452A-AB35-CC6EFEE53D10}" sibTransId="{88E40819-DDCF-4C80-B9D6-227673A5246B}"/>
    <dgm:cxn modelId="{17A61A79-D77C-45EE-BAA5-DADCAEB33A33}" type="presOf" srcId="{10241043-7433-4E92-BB25-2B7C246BB57D}" destId="{D8EEB583-A030-48F5-ACF1-F969DCA6A13E}" srcOrd="0" destOrd="0" presId="urn:microsoft.com/office/officeart/2009/layout/CircleArrowProcess"/>
    <dgm:cxn modelId="{4D22BA61-54D0-4461-A97F-DCB2D316B5AC}" type="presOf" srcId="{5DA293A5-2258-4229-A5DF-8C159F455A8F}" destId="{6CC92EBB-63EB-446B-A73B-B6031864A655}" srcOrd="0" destOrd="0" presId="urn:microsoft.com/office/officeart/2009/layout/CircleArrowProcess"/>
    <dgm:cxn modelId="{AFB77FD1-CD0B-402C-B4AC-A7FBBF2AF46E}" srcId="{C5DF6255-4E29-413D-8610-59D641A82509}" destId="{639CAF28-6B1C-444C-9644-C0B39D3C516C}" srcOrd="1" destOrd="0" parTransId="{3DCC50B6-80DD-4B8A-B77B-EE53CC99F82E}" sibTransId="{DA0C3C68-46F7-4FE9-91E3-44B613EFE2F4}"/>
    <dgm:cxn modelId="{942E6680-A346-4719-BD72-272E53A4C361}" type="presParOf" srcId="{CE79684B-ED1A-4039-8074-62F2934BAFD5}" destId="{99A3299E-52C8-414B-A902-BB4B00E062CA}" srcOrd="0" destOrd="0" presId="urn:microsoft.com/office/officeart/2009/layout/CircleArrowProcess"/>
    <dgm:cxn modelId="{12A0BA52-28CE-48B0-9742-AEC7D221D4FB}" type="presParOf" srcId="{99A3299E-52C8-414B-A902-BB4B00E062CA}" destId="{34E28F30-8C8B-4AE4-9C40-85AB4596658D}" srcOrd="0" destOrd="0" presId="urn:microsoft.com/office/officeart/2009/layout/CircleArrowProcess"/>
    <dgm:cxn modelId="{0035ED9C-81D6-4735-87B1-4F3EB7CF4561}" type="presParOf" srcId="{CE79684B-ED1A-4039-8074-62F2934BAFD5}" destId="{6CC92EBB-63EB-446B-A73B-B6031864A655}" srcOrd="1" destOrd="0" presId="urn:microsoft.com/office/officeart/2009/layout/CircleArrowProcess"/>
    <dgm:cxn modelId="{A8CDE483-0E70-452D-8A1E-AD72E6577449}" type="presParOf" srcId="{CE79684B-ED1A-4039-8074-62F2934BAFD5}" destId="{D8EEB583-A030-48F5-ACF1-F969DCA6A13E}" srcOrd="2" destOrd="0" presId="urn:microsoft.com/office/officeart/2009/layout/CircleArrowProcess"/>
    <dgm:cxn modelId="{20694771-A80D-496F-AF29-4CC1F0D97D86}" type="presParOf" srcId="{CE79684B-ED1A-4039-8074-62F2934BAFD5}" destId="{EAAC7A0A-AECE-48A2-872F-F0464320DCFA}" srcOrd="3" destOrd="0" presId="urn:microsoft.com/office/officeart/2009/layout/CircleArrowProcess"/>
    <dgm:cxn modelId="{CE89C873-3C24-461B-9B20-54E7396BC0B1}" type="presParOf" srcId="{EAAC7A0A-AECE-48A2-872F-F0464320DCFA}" destId="{E986BEF2-D739-4C16-925E-F63EEBD8E695}" srcOrd="0" destOrd="0" presId="urn:microsoft.com/office/officeart/2009/layout/CircleArrowProcess"/>
    <dgm:cxn modelId="{2726361B-1FAB-46AF-9C7A-5B137E85CFF5}" type="presParOf" srcId="{CE79684B-ED1A-4039-8074-62F2934BAFD5}" destId="{178977EA-B3D5-4F4F-9F99-21ECD54861FF}" srcOrd="4" destOrd="0" presId="urn:microsoft.com/office/officeart/2009/layout/CircleArrowProcess"/>
    <dgm:cxn modelId="{A663F255-2D0C-4274-BDAC-A4F90F91CA7B}" type="presParOf" srcId="{CE79684B-ED1A-4039-8074-62F2934BAFD5}" destId="{21747EDE-08B4-4E73-864C-03B760C9DF2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E90ED1-EF9C-4501-B227-FF494D52420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C50D173A-417D-4ED9-9BC0-9728EF95E09D}">
      <dgm:prSet phldrT="[Text]"/>
      <dgm:spPr/>
      <dgm:t>
        <a:bodyPr/>
        <a:lstStyle/>
        <a:p>
          <a:r>
            <a:rPr lang="en-US" dirty="0"/>
            <a:t>Strong Teacher Prep Programs</a:t>
          </a:r>
        </a:p>
      </dgm:t>
    </dgm:pt>
    <dgm:pt modelId="{B38B6110-9B27-41E6-97FA-2413A08FD455}" type="parTrans" cxnId="{144B70BB-1D02-4809-B523-3B028DCC1B7A}">
      <dgm:prSet/>
      <dgm:spPr/>
      <dgm:t>
        <a:bodyPr/>
        <a:lstStyle/>
        <a:p>
          <a:endParaRPr lang="en-US"/>
        </a:p>
      </dgm:t>
    </dgm:pt>
    <dgm:pt modelId="{D9705D50-222C-46C7-B66E-D714271F4288}" type="sibTrans" cxnId="{144B70BB-1D02-4809-B523-3B028DCC1B7A}">
      <dgm:prSet/>
      <dgm:spPr/>
      <dgm:t>
        <a:bodyPr/>
        <a:lstStyle/>
        <a:p>
          <a:endParaRPr lang="en-US"/>
        </a:p>
      </dgm:t>
    </dgm:pt>
    <dgm:pt modelId="{2EAC1F59-8AF6-46FF-A792-0C27A5C41EE4}">
      <dgm:prSet phldrT="[Text]"/>
      <dgm:spPr/>
      <dgm:t>
        <a:bodyPr/>
        <a:lstStyle/>
        <a:p>
          <a:r>
            <a:rPr lang="en-US" dirty="0">
              <a:solidFill>
                <a:schemeClr val="bg1"/>
              </a:solidFill>
            </a:rPr>
            <a:t>Detailed Understanding of Morphological Awareness (</a:t>
          </a:r>
          <a:r>
            <a:rPr lang="en-US" dirty="0" err="1">
              <a:solidFill>
                <a:schemeClr val="bg1"/>
              </a:solidFill>
            </a:rPr>
            <a:t>Goswami</a:t>
          </a:r>
          <a:r>
            <a:rPr lang="en-US" dirty="0">
              <a:solidFill>
                <a:schemeClr val="bg1"/>
              </a:solidFill>
            </a:rPr>
            <a:t>, 2008)</a:t>
          </a:r>
        </a:p>
      </dgm:t>
    </dgm:pt>
    <dgm:pt modelId="{EDB04C69-8B27-4B50-A4A2-16270597C10E}" type="parTrans" cxnId="{FBD3A141-BD93-4397-A00B-487E20899612}">
      <dgm:prSet/>
      <dgm:spPr/>
      <dgm:t>
        <a:bodyPr/>
        <a:lstStyle/>
        <a:p>
          <a:endParaRPr lang="en-US"/>
        </a:p>
      </dgm:t>
    </dgm:pt>
    <dgm:pt modelId="{D82913E4-AADB-4CCB-82FD-25ABB39D3DFC}" type="sibTrans" cxnId="{FBD3A141-BD93-4397-A00B-487E20899612}">
      <dgm:prSet/>
      <dgm:spPr/>
      <dgm:t>
        <a:bodyPr/>
        <a:lstStyle/>
        <a:p>
          <a:endParaRPr lang="en-US"/>
        </a:p>
      </dgm:t>
    </dgm:pt>
    <dgm:pt modelId="{D9106DB7-4B41-48CA-9BB2-D86B0AB10A9C}">
      <dgm:prSet phldrT="[Text]"/>
      <dgm:spPr/>
      <dgm:t>
        <a:bodyPr/>
        <a:lstStyle/>
        <a:p>
          <a:r>
            <a:rPr lang="en-US" dirty="0"/>
            <a:t>Word Study</a:t>
          </a:r>
        </a:p>
      </dgm:t>
    </dgm:pt>
    <dgm:pt modelId="{A3075626-19B5-4B04-B762-FEAE70FE0679}" type="parTrans" cxnId="{3FD1406E-241A-444B-94C6-6A66EC4F56F1}">
      <dgm:prSet/>
      <dgm:spPr/>
      <dgm:t>
        <a:bodyPr/>
        <a:lstStyle/>
        <a:p>
          <a:endParaRPr lang="en-US"/>
        </a:p>
      </dgm:t>
    </dgm:pt>
    <dgm:pt modelId="{98825E30-1C0D-41B5-9D91-90CA93DAFFAB}" type="sibTrans" cxnId="{3FD1406E-241A-444B-94C6-6A66EC4F56F1}">
      <dgm:prSet/>
      <dgm:spPr/>
      <dgm:t>
        <a:bodyPr/>
        <a:lstStyle/>
        <a:p>
          <a:endParaRPr lang="en-US"/>
        </a:p>
      </dgm:t>
    </dgm:pt>
    <dgm:pt modelId="{7C2E3AC4-18AD-4AE4-B1A8-C15D09B8F24C}">
      <dgm:prSet phldrT="[Text]"/>
      <dgm:spPr/>
      <dgm:t>
        <a:bodyPr/>
        <a:lstStyle/>
        <a:p>
          <a:r>
            <a:rPr lang="en-US" dirty="0">
              <a:solidFill>
                <a:schemeClr val="bg1"/>
              </a:solidFill>
            </a:rPr>
            <a:t>Knowledge of Programs and Program Effectiveness</a:t>
          </a:r>
        </a:p>
      </dgm:t>
    </dgm:pt>
    <dgm:pt modelId="{D22634AB-EDF8-4AF1-9EE6-2A0373E54486}" type="parTrans" cxnId="{EB0B2115-203F-4A6A-B41A-7385FD52A007}">
      <dgm:prSet/>
      <dgm:spPr/>
      <dgm:t>
        <a:bodyPr/>
        <a:lstStyle/>
        <a:p>
          <a:endParaRPr lang="en-US"/>
        </a:p>
      </dgm:t>
    </dgm:pt>
    <dgm:pt modelId="{1AFAAAE1-7E42-48AE-8A1F-8249937B84A8}" type="sibTrans" cxnId="{EB0B2115-203F-4A6A-B41A-7385FD52A007}">
      <dgm:prSet/>
      <dgm:spPr/>
      <dgm:t>
        <a:bodyPr/>
        <a:lstStyle/>
        <a:p>
          <a:endParaRPr lang="en-US"/>
        </a:p>
      </dgm:t>
    </dgm:pt>
    <dgm:pt modelId="{921C640E-0D69-4110-988C-195E8260AA17}">
      <dgm:prSet phldrT="[Text]"/>
      <dgm:spPr/>
      <dgm:t>
        <a:bodyPr/>
        <a:lstStyle/>
        <a:p>
          <a:r>
            <a:rPr lang="en-US" dirty="0"/>
            <a:t>Language Knowledge</a:t>
          </a:r>
        </a:p>
      </dgm:t>
    </dgm:pt>
    <dgm:pt modelId="{F05EB05F-14EC-4341-976B-3168C84FDFDE}" type="parTrans" cxnId="{7286B4BB-23C3-4F4C-810F-82EAEEA9C86B}">
      <dgm:prSet/>
      <dgm:spPr/>
      <dgm:t>
        <a:bodyPr/>
        <a:lstStyle/>
        <a:p>
          <a:endParaRPr lang="en-US"/>
        </a:p>
      </dgm:t>
    </dgm:pt>
    <dgm:pt modelId="{78245E83-3E5C-46A7-AE5A-17EDD2E94A32}" type="sibTrans" cxnId="{7286B4BB-23C3-4F4C-810F-82EAEEA9C86B}">
      <dgm:prSet/>
      <dgm:spPr/>
      <dgm:t>
        <a:bodyPr/>
        <a:lstStyle/>
        <a:p>
          <a:endParaRPr lang="en-US"/>
        </a:p>
      </dgm:t>
    </dgm:pt>
    <dgm:pt modelId="{99740088-EC3E-4A6E-894E-0D04BB396975}">
      <dgm:prSet phldrT="[Text]"/>
      <dgm:spPr/>
      <dgm:t>
        <a:bodyPr/>
        <a:lstStyle/>
        <a:p>
          <a:endParaRPr lang="en-US" dirty="0"/>
        </a:p>
      </dgm:t>
    </dgm:pt>
    <dgm:pt modelId="{9669E756-A445-4B4E-8988-3019179A5A97}" type="parTrans" cxnId="{4AEAE7E1-4483-4545-B844-8804ED9DC9EC}">
      <dgm:prSet/>
      <dgm:spPr/>
      <dgm:t>
        <a:bodyPr/>
        <a:lstStyle/>
        <a:p>
          <a:endParaRPr lang="en-US"/>
        </a:p>
      </dgm:t>
    </dgm:pt>
    <dgm:pt modelId="{8BFAF634-2675-4997-872E-3BA84E256FC9}" type="sibTrans" cxnId="{4AEAE7E1-4483-4545-B844-8804ED9DC9EC}">
      <dgm:prSet/>
      <dgm:spPr/>
      <dgm:t>
        <a:bodyPr/>
        <a:lstStyle/>
        <a:p>
          <a:endParaRPr lang="en-US"/>
        </a:p>
      </dgm:t>
    </dgm:pt>
    <dgm:pt modelId="{17790060-F380-4F5E-B3A0-AE698714F838}" type="pres">
      <dgm:prSet presAssocID="{9AE90ED1-EF9C-4501-B227-FF494D524204}" presName="Name0" presStyleCnt="0">
        <dgm:presLayoutVars>
          <dgm:chMax/>
          <dgm:chPref/>
          <dgm:dir/>
          <dgm:animLvl val="lvl"/>
        </dgm:presLayoutVars>
      </dgm:prSet>
      <dgm:spPr/>
      <dgm:t>
        <a:bodyPr/>
        <a:lstStyle/>
        <a:p>
          <a:endParaRPr lang="en-US"/>
        </a:p>
      </dgm:t>
    </dgm:pt>
    <dgm:pt modelId="{CC7DA9E9-309D-4C4D-BD01-E2DF5A9472A3}" type="pres">
      <dgm:prSet presAssocID="{C50D173A-417D-4ED9-9BC0-9728EF95E09D}" presName="composite" presStyleCnt="0"/>
      <dgm:spPr/>
    </dgm:pt>
    <dgm:pt modelId="{A492571E-9D1E-4444-84E9-72B1C688FBBE}" type="pres">
      <dgm:prSet presAssocID="{C50D173A-417D-4ED9-9BC0-9728EF95E09D}" presName="Parent1" presStyleLbl="node1" presStyleIdx="0" presStyleCnt="6" custLinFactNeighborX="9468">
        <dgm:presLayoutVars>
          <dgm:chMax val="1"/>
          <dgm:chPref val="1"/>
          <dgm:bulletEnabled val="1"/>
        </dgm:presLayoutVars>
      </dgm:prSet>
      <dgm:spPr/>
      <dgm:t>
        <a:bodyPr/>
        <a:lstStyle/>
        <a:p>
          <a:endParaRPr lang="en-US"/>
        </a:p>
      </dgm:t>
    </dgm:pt>
    <dgm:pt modelId="{1940F2A9-FC5C-4E86-A6C5-9EE1B9C5AE8B}" type="pres">
      <dgm:prSet presAssocID="{C50D173A-417D-4ED9-9BC0-9728EF95E09D}" presName="Childtext1" presStyleLbl="revTx" presStyleIdx="0" presStyleCnt="3" custScaleX="127685" custLinFactY="100000" custLinFactNeighborX="23724" custLinFactNeighborY="184372">
        <dgm:presLayoutVars>
          <dgm:chMax val="0"/>
          <dgm:chPref val="0"/>
          <dgm:bulletEnabled val="1"/>
        </dgm:presLayoutVars>
      </dgm:prSet>
      <dgm:spPr/>
      <dgm:t>
        <a:bodyPr/>
        <a:lstStyle/>
        <a:p>
          <a:endParaRPr lang="en-US"/>
        </a:p>
      </dgm:t>
    </dgm:pt>
    <dgm:pt modelId="{5356355F-A27C-4B5B-80C5-A5FC76CAF585}" type="pres">
      <dgm:prSet presAssocID="{C50D173A-417D-4ED9-9BC0-9728EF95E09D}" presName="BalanceSpacing" presStyleCnt="0"/>
      <dgm:spPr/>
    </dgm:pt>
    <dgm:pt modelId="{70C0F1A9-1BC8-4A68-80C4-7016F21705C7}" type="pres">
      <dgm:prSet presAssocID="{C50D173A-417D-4ED9-9BC0-9728EF95E09D}" presName="BalanceSpacing1" presStyleCnt="0"/>
      <dgm:spPr/>
    </dgm:pt>
    <dgm:pt modelId="{E97EA8D6-6A1D-431E-B3C2-7121CF11C6D6}" type="pres">
      <dgm:prSet presAssocID="{D9705D50-222C-46C7-B66E-D714271F4288}" presName="Accent1Text" presStyleLbl="node1" presStyleIdx="1" presStyleCnt="6" custLinFactNeighborX="8115" custLinFactNeighborY="588"/>
      <dgm:spPr/>
      <dgm:t>
        <a:bodyPr/>
        <a:lstStyle/>
        <a:p>
          <a:endParaRPr lang="en-US"/>
        </a:p>
      </dgm:t>
    </dgm:pt>
    <dgm:pt modelId="{84028D1A-7236-4AD0-9EE9-52288EF0FF44}" type="pres">
      <dgm:prSet presAssocID="{D9705D50-222C-46C7-B66E-D714271F4288}" presName="spaceBetweenRectangles" presStyleCnt="0"/>
      <dgm:spPr/>
    </dgm:pt>
    <dgm:pt modelId="{4823C4C3-7DB3-4622-93FE-8C6AC90F6B48}" type="pres">
      <dgm:prSet presAssocID="{D9106DB7-4B41-48CA-9BB2-D86B0AB10A9C}" presName="composite" presStyleCnt="0"/>
      <dgm:spPr/>
    </dgm:pt>
    <dgm:pt modelId="{1DE0FCC5-FC55-4045-A4E5-2F9D9E5175B9}" type="pres">
      <dgm:prSet presAssocID="{D9106DB7-4B41-48CA-9BB2-D86B0AB10A9C}" presName="Parent1" presStyleLbl="node1" presStyleIdx="2" presStyleCnt="6" custLinFactNeighborX="-20288" custLinFactNeighborY="-588">
        <dgm:presLayoutVars>
          <dgm:chMax val="1"/>
          <dgm:chPref val="1"/>
          <dgm:bulletEnabled val="1"/>
        </dgm:presLayoutVars>
      </dgm:prSet>
      <dgm:spPr/>
      <dgm:t>
        <a:bodyPr/>
        <a:lstStyle/>
        <a:p>
          <a:endParaRPr lang="en-US"/>
        </a:p>
      </dgm:t>
    </dgm:pt>
    <dgm:pt modelId="{8ECAD20A-4D3C-4CA1-8BDB-AC7C3EF2DC39}" type="pres">
      <dgm:prSet presAssocID="{D9106DB7-4B41-48CA-9BB2-D86B0AB10A9C}" presName="Childtext1" presStyleLbl="revTx" presStyleIdx="1" presStyleCnt="3" custScaleX="162172" custScaleY="148070" custLinFactNeighborX="-53388" custLinFactNeighborY="981">
        <dgm:presLayoutVars>
          <dgm:chMax val="0"/>
          <dgm:chPref val="0"/>
          <dgm:bulletEnabled val="1"/>
        </dgm:presLayoutVars>
      </dgm:prSet>
      <dgm:spPr/>
      <dgm:t>
        <a:bodyPr/>
        <a:lstStyle/>
        <a:p>
          <a:endParaRPr lang="en-US"/>
        </a:p>
      </dgm:t>
    </dgm:pt>
    <dgm:pt modelId="{84FCAF15-5A2B-4654-9280-ADE2E8579F4C}" type="pres">
      <dgm:prSet presAssocID="{D9106DB7-4B41-48CA-9BB2-D86B0AB10A9C}" presName="BalanceSpacing" presStyleCnt="0"/>
      <dgm:spPr/>
    </dgm:pt>
    <dgm:pt modelId="{D321B379-5A4F-44D3-9EFF-8CFAEA1EFE1D}" type="pres">
      <dgm:prSet presAssocID="{D9106DB7-4B41-48CA-9BB2-D86B0AB10A9C}" presName="BalanceSpacing1" presStyleCnt="0"/>
      <dgm:spPr/>
    </dgm:pt>
    <dgm:pt modelId="{BEA957AB-662C-4958-9266-179883AD4988}" type="pres">
      <dgm:prSet presAssocID="{98825E30-1C0D-41B5-9D91-90CA93DAFFAB}" presName="Accent1Text" presStyleLbl="node1" presStyleIdx="3" presStyleCnt="6" custLinFactNeighborX="-18936" custLinFactNeighborY="-1177"/>
      <dgm:spPr/>
      <dgm:t>
        <a:bodyPr/>
        <a:lstStyle/>
        <a:p>
          <a:endParaRPr lang="en-US"/>
        </a:p>
      </dgm:t>
    </dgm:pt>
    <dgm:pt modelId="{54FBF827-88D7-41A2-B34F-8814E974D500}" type="pres">
      <dgm:prSet presAssocID="{98825E30-1C0D-41B5-9D91-90CA93DAFFAB}" presName="spaceBetweenRectangles" presStyleCnt="0"/>
      <dgm:spPr/>
    </dgm:pt>
    <dgm:pt modelId="{3EBF404E-8CFD-45A6-80C6-580B79F4E150}" type="pres">
      <dgm:prSet presAssocID="{921C640E-0D69-4110-988C-195E8260AA17}" presName="composite" presStyleCnt="0"/>
      <dgm:spPr/>
    </dgm:pt>
    <dgm:pt modelId="{68F8CC52-50A1-4C6A-8B93-57E9A2BD680A}" type="pres">
      <dgm:prSet presAssocID="{921C640E-0D69-4110-988C-195E8260AA17}" presName="Parent1" presStyleLbl="node1" presStyleIdx="4" presStyleCnt="6">
        <dgm:presLayoutVars>
          <dgm:chMax val="1"/>
          <dgm:chPref val="1"/>
          <dgm:bulletEnabled val="1"/>
        </dgm:presLayoutVars>
      </dgm:prSet>
      <dgm:spPr/>
      <dgm:t>
        <a:bodyPr/>
        <a:lstStyle/>
        <a:p>
          <a:endParaRPr lang="en-US"/>
        </a:p>
      </dgm:t>
    </dgm:pt>
    <dgm:pt modelId="{EDD58ADB-0FE7-4102-B8BD-E5E25134359A}" type="pres">
      <dgm:prSet presAssocID="{921C640E-0D69-4110-988C-195E8260AA17}" presName="Childtext1" presStyleLbl="revTx" presStyleIdx="2" presStyleCnt="3">
        <dgm:presLayoutVars>
          <dgm:chMax val="0"/>
          <dgm:chPref val="0"/>
          <dgm:bulletEnabled val="1"/>
        </dgm:presLayoutVars>
      </dgm:prSet>
      <dgm:spPr/>
      <dgm:t>
        <a:bodyPr/>
        <a:lstStyle/>
        <a:p>
          <a:endParaRPr lang="en-US"/>
        </a:p>
      </dgm:t>
    </dgm:pt>
    <dgm:pt modelId="{950152F3-532C-4DCC-8063-7E8F4B5DD48A}" type="pres">
      <dgm:prSet presAssocID="{921C640E-0D69-4110-988C-195E8260AA17}" presName="BalanceSpacing" presStyleCnt="0"/>
      <dgm:spPr/>
    </dgm:pt>
    <dgm:pt modelId="{14A41F9D-2247-4A0C-9F95-6CBE3725D9A9}" type="pres">
      <dgm:prSet presAssocID="{921C640E-0D69-4110-988C-195E8260AA17}" presName="BalanceSpacing1" presStyleCnt="0"/>
      <dgm:spPr/>
    </dgm:pt>
    <dgm:pt modelId="{749C1917-E91B-4713-BC26-811429648298}" type="pres">
      <dgm:prSet presAssocID="{78245E83-3E5C-46A7-AE5A-17EDD2E94A32}" presName="Accent1Text" presStyleLbl="node1" presStyleIdx="5" presStyleCnt="6"/>
      <dgm:spPr/>
      <dgm:t>
        <a:bodyPr/>
        <a:lstStyle/>
        <a:p>
          <a:endParaRPr lang="en-US"/>
        </a:p>
      </dgm:t>
    </dgm:pt>
  </dgm:ptLst>
  <dgm:cxnLst>
    <dgm:cxn modelId="{2D86B2B5-73A3-4A01-A570-7E00756C0217}" type="presOf" srcId="{2EAC1F59-8AF6-46FF-A792-0C27A5C41EE4}" destId="{1940F2A9-FC5C-4E86-A6C5-9EE1B9C5AE8B}" srcOrd="0" destOrd="0" presId="urn:microsoft.com/office/officeart/2008/layout/AlternatingHexagons"/>
    <dgm:cxn modelId="{3C47AF1B-5AAF-49B8-8937-0EF62D894E8D}" type="presOf" srcId="{78245E83-3E5C-46A7-AE5A-17EDD2E94A32}" destId="{749C1917-E91B-4713-BC26-811429648298}" srcOrd="0" destOrd="0" presId="urn:microsoft.com/office/officeart/2008/layout/AlternatingHexagons"/>
    <dgm:cxn modelId="{144B70BB-1D02-4809-B523-3B028DCC1B7A}" srcId="{9AE90ED1-EF9C-4501-B227-FF494D524204}" destId="{C50D173A-417D-4ED9-9BC0-9728EF95E09D}" srcOrd="0" destOrd="0" parTransId="{B38B6110-9B27-41E6-97FA-2413A08FD455}" sibTransId="{D9705D50-222C-46C7-B66E-D714271F4288}"/>
    <dgm:cxn modelId="{3FD1406E-241A-444B-94C6-6A66EC4F56F1}" srcId="{9AE90ED1-EF9C-4501-B227-FF494D524204}" destId="{D9106DB7-4B41-48CA-9BB2-D86B0AB10A9C}" srcOrd="1" destOrd="0" parTransId="{A3075626-19B5-4B04-B762-FEAE70FE0679}" sibTransId="{98825E30-1C0D-41B5-9D91-90CA93DAFFAB}"/>
    <dgm:cxn modelId="{5951E053-BBE8-4B8E-9A55-9CBD621F66F1}" type="presOf" srcId="{C50D173A-417D-4ED9-9BC0-9728EF95E09D}" destId="{A492571E-9D1E-4444-84E9-72B1C688FBBE}" srcOrd="0" destOrd="0" presId="urn:microsoft.com/office/officeart/2008/layout/AlternatingHexagons"/>
    <dgm:cxn modelId="{68842E28-8678-47D1-912A-02BAE343575A}" type="presOf" srcId="{921C640E-0D69-4110-988C-195E8260AA17}" destId="{68F8CC52-50A1-4C6A-8B93-57E9A2BD680A}" srcOrd="0" destOrd="0" presId="urn:microsoft.com/office/officeart/2008/layout/AlternatingHexagons"/>
    <dgm:cxn modelId="{AFB62054-9406-4FC5-BA43-89A0A7F1D5E9}" type="presOf" srcId="{9AE90ED1-EF9C-4501-B227-FF494D524204}" destId="{17790060-F380-4F5E-B3A0-AE698714F838}" srcOrd="0" destOrd="0" presId="urn:microsoft.com/office/officeart/2008/layout/AlternatingHexagons"/>
    <dgm:cxn modelId="{EB0B2115-203F-4A6A-B41A-7385FD52A007}" srcId="{D9106DB7-4B41-48CA-9BB2-D86B0AB10A9C}" destId="{7C2E3AC4-18AD-4AE4-B1A8-C15D09B8F24C}" srcOrd="0" destOrd="0" parTransId="{D22634AB-EDF8-4AF1-9EE6-2A0373E54486}" sibTransId="{1AFAAAE1-7E42-48AE-8A1F-8249937B84A8}"/>
    <dgm:cxn modelId="{ABE4A7B6-2C11-449C-A236-6B9E9F467A6E}" type="presOf" srcId="{D9705D50-222C-46C7-B66E-D714271F4288}" destId="{E97EA8D6-6A1D-431E-B3C2-7121CF11C6D6}" srcOrd="0" destOrd="0" presId="urn:microsoft.com/office/officeart/2008/layout/AlternatingHexagons"/>
    <dgm:cxn modelId="{5075E7E6-7E02-4F42-A339-FEEEACCF13BA}" type="presOf" srcId="{99740088-EC3E-4A6E-894E-0D04BB396975}" destId="{EDD58ADB-0FE7-4102-B8BD-E5E25134359A}" srcOrd="0" destOrd="0" presId="urn:microsoft.com/office/officeart/2008/layout/AlternatingHexagons"/>
    <dgm:cxn modelId="{7286B4BB-23C3-4F4C-810F-82EAEEA9C86B}" srcId="{9AE90ED1-EF9C-4501-B227-FF494D524204}" destId="{921C640E-0D69-4110-988C-195E8260AA17}" srcOrd="2" destOrd="0" parTransId="{F05EB05F-14EC-4341-976B-3168C84FDFDE}" sibTransId="{78245E83-3E5C-46A7-AE5A-17EDD2E94A32}"/>
    <dgm:cxn modelId="{453467CC-97A8-4974-AE0C-019CE73C784E}" type="presOf" srcId="{98825E30-1C0D-41B5-9D91-90CA93DAFFAB}" destId="{BEA957AB-662C-4958-9266-179883AD4988}" srcOrd="0" destOrd="0" presId="urn:microsoft.com/office/officeart/2008/layout/AlternatingHexagons"/>
    <dgm:cxn modelId="{4AEAE7E1-4483-4545-B844-8804ED9DC9EC}" srcId="{921C640E-0D69-4110-988C-195E8260AA17}" destId="{99740088-EC3E-4A6E-894E-0D04BB396975}" srcOrd="0" destOrd="0" parTransId="{9669E756-A445-4B4E-8988-3019179A5A97}" sibTransId="{8BFAF634-2675-4997-872E-3BA84E256FC9}"/>
    <dgm:cxn modelId="{D1663F7F-1D2D-4878-B46D-871B14819623}" type="presOf" srcId="{D9106DB7-4B41-48CA-9BB2-D86B0AB10A9C}" destId="{1DE0FCC5-FC55-4045-A4E5-2F9D9E5175B9}" srcOrd="0" destOrd="0" presId="urn:microsoft.com/office/officeart/2008/layout/AlternatingHexagons"/>
    <dgm:cxn modelId="{0358B476-362C-433F-92A2-613D3B6FF28B}" type="presOf" srcId="{7C2E3AC4-18AD-4AE4-B1A8-C15D09B8F24C}" destId="{8ECAD20A-4D3C-4CA1-8BDB-AC7C3EF2DC39}" srcOrd="0" destOrd="0" presId="urn:microsoft.com/office/officeart/2008/layout/AlternatingHexagons"/>
    <dgm:cxn modelId="{FBD3A141-BD93-4397-A00B-487E20899612}" srcId="{C50D173A-417D-4ED9-9BC0-9728EF95E09D}" destId="{2EAC1F59-8AF6-46FF-A792-0C27A5C41EE4}" srcOrd="0" destOrd="0" parTransId="{EDB04C69-8B27-4B50-A4A2-16270597C10E}" sibTransId="{D82913E4-AADB-4CCB-82FD-25ABB39D3DFC}"/>
    <dgm:cxn modelId="{A8FBAB38-0243-47B5-8F52-0DDE397F92BC}" type="presParOf" srcId="{17790060-F380-4F5E-B3A0-AE698714F838}" destId="{CC7DA9E9-309D-4C4D-BD01-E2DF5A9472A3}" srcOrd="0" destOrd="0" presId="urn:microsoft.com/office/officeart/2008/layout/AlternatingHexagons"/>
    <dgm:cxn modelId="{CE3FB5B7-E41D-470E-9FDB-10D9CFE3FE20}" type="presParOf" srcId="{CC7DA9E9-309D-4C4D-BD01-E2DF5A9472A3}" destId="{A492571E-9D1E-4444-84E9-72B1C688FBBE}" srcOrd="0" destOrd="0" presId="urn:microsoft.com/office/officeart/2008/layout/AlternatingHexagons"/>
    <dgm:cxn modelId="{1AB0F0E3-D868-417A-89D5-7B81E3E11870}" type="presParOf" srcId="{CC7DA9E9-309D-4C4D-BD01-E2DF5A9472A3}" destId="{1940F2A9-FC5C-4E86-A6C5-9EE1B9C5AE8B}" srcOrd="1" destOrd="0" presId="urn:microsoft.com/office/officeart/2008/layout/AlternatingHexagons"/>
    <dgm:cxn modelId="{B32C8032-BB6D-4F88-B48E-4DC26231AE61}" type="presParOf" srcId="{CC7DA9E9-309D-4C4D-BD01-E2DF5A9472A3}" destId="{5356355F-A27C-4B5B-80C5-A5FC76CAF585}" srcOrd="2" destOrd="0" presId="urn:microsoft.com/office/officeart/2008/layout/AlternatingHexagons"/>
    <dgm:cxn modelId="{D98EEE4B-137F-495A-9BED-A6FD5A68266D}" type="presParOf" srcId="{CC7DA9E9-309D-4C4D-BD01-E2DF5A9472A3}" destId="{70C0F1A9-1BC8-4A68-80C4-7016F21705C7}" srcOrd="3" destOrd="0" presId="urn:microsoft.com/office/officeart/2008/layout/AlternatingHexagons"/>
    <dgm:cxn modelId="{107DD4F8-2430-4889-BBF6-FB4B9A4E0648}" type="presParOf" srcId="{CC7DA9E9-309D-4C4D-BD01-E2DF5A9472A3}" destId="{E97EA8D6-6A1D-431E-B3C2-7121CF11C6D6}" srcOrd="4" destOrd="0" presId="urn:microsoft.com/office/officeart/2008/layout/AlternatingHexagons"/>
    <dgm:cxn modelId="{419D7B84-E226-42C7-80B3-3E6C43FB4377}" type="presParOf" srcId="{17790060-F380-4F5E-B3A0-AE698714F838}" destId="{84028D1A-7236-4AD0-9EE9-52288EF0FF44}" srcOrd="1" destOrd="0" presId="urn:microsoft.com/office/officeart/2008/layout/AlternatingHexagons"/>
    <dgm:cxn modelId="{1151DDCD-E12A-42CD-B766-704AAF95895A}" type="presParOf" srcId="{17790060-F380-4F5E-B3A0-AE698714F838}" destId="{4823C4C3-7DB3-4622-93FE-8C6AC90F6B48}" srcOrd="2" destOrd="0" presId="urn:microsoft.com/office/officeart/2008/layout/AlternatingHexagons"/>
    <dgm:cxn modelId="{D0FB22D4-1C42-4D99-B2E1-098471E2FBB9}" type="presParOf" srcId="{4823C4C3-7DB3-4622-93FE-8C6AC90F6B48}" destId="{1DE0FCC5-FC55-4045-A4E5-2F9D9E5175B9}" srcOrd="0" destOrd="0" presId="urn:microsoft.com/office/officeart/2008/layout/AlternatingHexagons"/>
    <dgm:cxn modelId="{55509A6C-F9AC-4595-9983-EBEC59576714}" type="presParOf" srcId="{4823C4C3-7DB3-4622-93FE-8C6AC90F6B48}" destId="{8ECAD20A-4D3C-4CA1-8BDB-AC7C3EF2DC39}" srcOrd="1" destOrd="0" presId="urn:microsoft.com/office/officeart/2008/layout/AlternatingHexagons"/>
    <dgm:cxn modelId="{0CCCE17C-F4DC-489C-B39F-CBCDA1844932}" type="presParOf" srcId="{4823C4C3-7DB3-4622-93FE-8C6AC90F6B48}" destId="{84FCAF15-5A2B-4654-9280-ADE2E8579F4C}" srcOrd="2" destOrd="0" presId="urn:microsoft.com/office/officeart/2008/layout/AlternatingHexagons"/>
    <dgm:cxn modelId="{3EA31E69-6ABD-452C-A115-805B46377C67}" type="presParOf" srcId="{4823C4C3-7DB3-4622-93FE-8C6AC90F6B48}" destId="{D321B379-5A4F-44D3-9EFF-8CFAEA1EFE1D}" srcOrd="3" destOrd="0" presId="urn:microsoft.com/office/officeart/2008/layout/AlternatingHexagons"/>
    <dgm:cxn modelId="{B5970AD6-F6D0-44C4-914C-D318B7D85572}" type="presParOf" srcId="{4823C4C3-7DB3-4622-93FE-8C6AC90F6B48}" destId="{BEA957AB-662C-4958-9266-179883AD4988}" srcOrd="4" destOrd="0" presId="urn:microsoft.com/office/officeart/2008/layout/AlternatingHexagons"/>
    <dgm:cxn modelId="{61856D61-DFCE-4C94-A59A-8EBDA0C75AEF}" type="presParOf" srcId="{17790060-F380-4F5E-B3A0-AE698714F838}" destId="{54FBF827-88D7-41A2-B34F-8814E974D500}" srcOrd="3" destOrd="0" presId="urn:microsoft.com/office/officeart/2008/layout/AlternatingHexagons"/>
    <dgm:cxn modelId="{4EB95352-C103-402C-AA27-84E27FB2A30C}" type="presParOf" srcId="{17790060-F380-4F5E-B3A0-AE698714F838}" destId="{3EBF404E-8CFD-45A6-80C6-580B79F4E150}" srcOrd="4" destOrd="0" presId="urn:microsoft.com/office/officeart/2008/layout/AlternatingHexagons"/>
    <dgm:cxn modelId="{D232DF63-3ED8-439F-B7F3-D82EF3D56F75}" type="presParOf" srcId="{3EBF404E-8CFD-45A6-80C6-580B79F4E150}" destId="{68F8CC52-50A1-4C6A-8B93-57E9A2BD680A}" srcOrd="0" destOrd="0" presId="urn:microsoft.com/office/officeart/2008/layout/AlternatingHexagons"/>
    <dgm:cxn modelId="{1FAB4DBE-F8AA-4CD4-9B5E-CB1B5D3F8F16}" type="presParOf" srcId="{3EBF404E-8CFD-45A6-80C6-580B79F4E150}" destId="{EDD58ADB-0FE7-4102-B8BD-E5E25134359A}" srcOrd="1" destOrd="0" presId="urn:microsoft.com/office/officeart/2008/layout/AlternatingHexagons"/>
    <dgm:cxn modelId="{AC05B7D4-748C-4A05-84CA-552325FA3DCA}" type="presParOf" srcId="{3EBF404E-8CFD-45A6-80C6-580B79F4E150}" destId="{950152F3-532C-4DCC-8063-7E8F4B5DD48A}" srcOrd="2" destOrd="0" presId="urn:microsoft.com/office/officeart/2008/layout/AlternatingHexagons"/>
    <dgm:cxn modelId="{11C3354F-3C21-4528-A738-0B161BD18504}" type="presParOf" srcId="{3EBF404E-8CFD-45A6-80C6-580B79F4E150}" destId="{14A41F9D-2247-4A0C-9F95-6CBE3725D9A9}" srcOrd="3" destOrd="0" presId="urn:microsoft.com/office/officeart/2008/layout/AlternatingHexagons"/>
    <dgm:cxn modelId="{A600B8CB-C3C7-43DC-AAE2-ACEDB8879130}" type="presParOf" srcId="{3EBF404E-8CFD-45A6-80C6-580B79F4E150}" destId="{749C1917-E91B-4713-BC26-81142964829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E727F1-285A-4B62-807F-FC9F1DC8F82E}"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en-US"/>
        </a:p>
      </dgm:t>
    </dgm:pt>
    <dgm:pt modelId="{6514645B-2272-4EA5-B468-ED7F7FA8C52B}">
      <dgm:prSet/>
      <dgm:spPr/>
      <dgm:t>
        <a:bodyPr/>
        <a:lstStyle/>
        <a:p>
          <a:r>
            <a:rPr lang="en-US" dirty="0"/>
            <a:t>Language &amp; Cognitive Process</a:t>
          </a:r>
        </a:p>
      </dgm:t>
    </dgm:pt>
    <dgm:pt modelId="{EF261663-B0CD-4678-9BB2-1EAD8749D397}" type="parTrans" cxnId="{6FBB32E4-96CF-4C01-ADA6-CE715BCE6720}">
      <dgm:prSet/>
      <dgm:spPr/>
      <dgm:t>
        <a:bodyPr/>
        <a:lstStyle/>
        <a:p>
          <a:endParaRPr lang="en-US"/>
        </a:p>
      </dgm:t>
    </dgm:pt>
    <dgm:pt modelId="{51B2D425-B2E4-462A-B3CF-D9D6B7CC5DAB}" type="sibTrans" cxnId="{6FBB32E4-96CF-4C01-ADA6-CE715BCE6720}">
      <dgm:prSet/>
      <dgm:spPr/>
      <dgm:t>
        <a:bodyPr/>
        <a:lstStyle/>
        <a:p>
          <a:endParaRPr lang="en-US"/>
        </a:p>
      </dgm:t>
    </dgm:pt>
    <dgm:pt modelId="{9C7D876E-8B1D-42B5-AEC0-D5945BBD3C28}">
      <dgm:prSet/>
      <dgm:spPr/>
      <dgm:t>
        <a:bodyPr/>
        <a:lstStyle/>
        <a:p>
          <a:r>
            <a:rPr lang="en-US" dirty="0"/>
            <a:t>Classroom Structure: Appropriate Flexible Grouping Strategies</a:t>
          </a:r>
        </a:p>
      </dgm:t>
    </dgm:pt>
    <dgm:pt modelId="{1695C28B-EE30-4E16-9175-8D649EB00B3D}" type="parTrans" cxnId="{D36117D3-7AB9-4536-A095-2FEC2DE13DDA}">
      <dgm:prSet/>
      <dgm:spPr/>
      <dgm:t>
        <a:bodyPr/>
        <a:lstStyle/>
        <a:p>
          <a:endParaRPr lang="en-US"/>
        </a:p>
      </dgm:t>
    </dgm:pt>
    <dgm:pt modelId="{B184D5D7-CB7C-4D3D-92B7-68BB5AB38B94}" type="sibTrans" cxnId="{D36117D3-7AB9-4536-A095-2FEC2DE13DDA}">
      <dgm:prSet/>
      <dgm:spPr/>
      <dgm:t>
        <a:bodyPr/>
        <a:lstStyle/>
        <a:p>
          <a:endParaRPr lang="en-US"/>
        </a:p>
      </dgm:t>
    </dgm:pt>
    <dgm:pt modelId="{2527DF04-6CD3-4756-BB23-1F0BD28D4C73}">
      <dgm:prSet/>
      <dgm:spPr/>
      <dgm:t>
        <a:bodyPr/>
        <a:lstStyle/>
        <a:p>
          <a:r>
            <a:rPr lang="en-US" dirty="0"/>
            <a:t>Tools for Differentiation</a:t>
          </a:r>
        </a:p>
      </dgm:t>
    </dgm:pt>
    <dgm:pt modelId="{7A5D61D9-CA36-4FC6-B5E6-223F33084226}" type="parTrans" cxnId="{A7F9988C-F007-4FF1-8069-88762B4A26C8}">
      <dgm:prSet/>
      <dgm:spPr/>
      <dgm:t>
        <a:bodyPr/>
        <a:lstStyle/>
        <a:p>
          <a:endParaRPr lang="en-US"/>
        </a:p>
      </dgm:t>
    </dgm:pt>
    <dgm:pt modelId="{A10E949C-8AFF-46AA-97A2-5EB9F82A0004}" type="sibTrans" cxnId="{A7F9988C-F007-4FF1-8069-88762B4A26C8}">
      <dgm:prSet/>
      <dgm:spPr/>
      <dgm:t>
        <a:bodyPr/>
        <a:lstStyle/>
        <a:p>
          <a:endParaRPr lang="en-US"/>
        </a:p>
      </dgm:t>
    </dgm:pt>
    <dgm:pt modelId="{20880BDE-14D4-4BAC-BA01-F7BBC9A10A58}">
      <dgm:prSet/>
      <dgm:spPr/>
      <dgm:t>
        <a:bodyPr/>
        <a:lstStyle/>
        <a:p>
          <a:r>
            <a:rPr lang="en-US" dirty="0"/>
            <a:t>Content Areas</a:t>
          </a:r>
        </a:p>
      </dgm:t>
    </dgm:pt>
    <dgm:pt modelId="{0178AB9E-E27F-492A-BD5D-FED7A2014C34}" type="parTrans" cxnId="{D0A6F3AD-B896-4D61-8B10-E09EDCA1C277}">
      <dgm:prSet/>
      <dgm:spPr/>
      <dgm:t>
        <a:bodyPr/>
        <a:lstStyle/>
        <a:p>
          <a:endParaRPr lang="en-US"/>
        </a:p>
      </dgm:t>
    </dgm:pt>
    <dgm:pt modelId="{53438BE6-F857-4779-B181-E4C94E71E353}" type="sibTrans" cxnId="{D0A6F3AD-B896-4D61-8B10-E09EDCA1C277}">
      <dgm:prSet/>
      <dgm:spPr/>
      <dgm:t>
        <a:bodyPr/>
        <a:lstStyle/>
        <a:p>
          <a:endParaRPr lang="en-US"/>
        </a:p>
      </dgm:t>
    </dgm:pt>
    <dgm:pt modelId="{1F01E73A-11B2-413D-AFA4-7179E0B7E195}" type="pres">
      <dgm:prSet presAssocID="{F2E727F1-285A-4B62-807F-FC9F1DC8F82E}" presName="cycle" presStyleCnt="0">
        <dgm:presLayoutVars>
          <dgm:dir/>
          <dgm:resizeHandles val="exact"/>
        </dgm:presLayoutVars>
      </dgm:prSet>
      <dgm:spPr/>
      <dgm:t>
        <a:bodyPr/>
        <a:lstStyle/>
        <a:p>
          <a:endParaRPr lang="en-US"/>
        </a:p>
      </dgm:t>
    </dgm:pt>
    <dgm:pt modelId="{E993747A-30B0-45C4-820C-88BC40FED5AC}" type="pres">
      <dgm:prSet presAssocID="{6514645B-2272-4EA5-B468-ED7F7FA8C52B}" presName="node" presStyleLbl="node1" presStyleIdx="0" presStyleCnt="4">
        <dgm:presLayoutVars>
          <dgm:bulletEnabled val="1"/>
        </dgm:presLayoutVars>
      </dgm:prSet>
      <dgm:spPr/>
      <dgm:t>
        <a:bodyPr/>
        <a:lstStyle/>
        <a:p>
          <a:endParaRPr lang="en-US"/>
        </a:p>
      </dgm:t>
    </dgm:pt>
    <dgm:pt modelId="{D2C0E0DF-5A22-4E08-B506-7DCF5D28A155}" type="pres">
      <dgm:prSet presAssocID="{6514645B-2272-4EA5-B468-ED7F7FA8C52B}" presName="spNode" presStyleCnt="0"/>
      <dgm:spPr/>
    </dgm:pt>
    <dgm:pt modelId="{11A4C734-2249-483D-BC25-1168108A23A0}" type="pres">
      <dgm:prSet presAssocID="{51B2D425-B2E4-462A-B3CF-D9D6B7CC5DAB}" presName="sibTrans" presStyleLbl="sibTrans1D1" presStyleIdx="0" presStyleCnt="4"/>
      <dgm:spPr/>
      <dgm:t>
        <a:bodyPr/>
        <a:lstStyle/>
        <a:p>
          <a:endParaRPr lang="en-US"/>
        </a:p>
      </dgm:t>
    </dgm:pt>
    <dgm:pt modelId="{C3C9B714-7234-4ECF-98B6-C8113F6CEAD7}" type="pres">
      <dgm:prSet presAssocID="{20880BDE-14D4-4BAC-BA01-F7BBC9A10A58}" presName="node" presStyleLbl="node1" presStyleIdx="1" presStyleCnt="4">
        <dgm:presLayoutVars>
          <dgm:bulletEnabled val="1"/>
        </dgm:presLayoutVars>
      </dgm:prSet>
      <dgm:spPr/>
      <dgm:t>
        <a:bodyPr/>
        <a:lstStyle/>
        <a:p>
          <a:endParaRPr lang="en-US"/>
        </a:p>
      </dgm:t>
    </dgm:pt>
    <dgm:pt modelId="{9B6F8BCE-15D3-4CC5-BA72-9C1CEB74FA36}" type="pres">
      <dgm:prSet presAssocID="{20880BDE-14D4-4BAC-BA01-F7BBC9A10A58}" presName="spNode" presStyleCnt="0"/>
      <dgm:spPr/>
    </dgm:pt>
    <dgm:pt modelId="{52B5EB6D-4DE6-4666-9DDF-F53155B7A7CB}" type="pres">
      <dgm:prSet presAssocID="{53438BE6-F857-4779-B181-E4C94E71E353}" presName="sibTrans" presStyleLbl="sibTrans1D1" presStyleIdx="1" presStyleCnt="4"/>
      <dgm:spPr/>
      <dgm:t>
        <a:bodyPr/>
        <a:lstStyle/>
        <a:p>
          <a:endParaRPr lang="en-US"/>
        </a:p>
      </dgm:t>
    </dgm:pt>
    <dgm:pt modelId="{150D5388-2270-4947-A750-E94EDB1A357A}" type="pres">
      <dgm:prSet presAssocID="{9C7D876E-8B1D-42B5-AEC0-D5945BBD3C28}" presName="node" presStyleLbl="node1" presStyleIdx="2" presStyleCnt="4">
        <dgm:presLayoutVars>
          <dgm:bulletEnabled val="1"/>
        </dgm:presLayoutVars>
      </dgm:prSet>
      <dgm:spPr/>
      <dgm:t>
        <a:bodyPr/>
        <a:lstStyle/>
        <a:p>
          <a:endParaRPr lang="en-US"/>
        </a:p>
      </dgm:t>
    </dgm:pt>
    <dgm:pt modelId="{849B3836-46A2-4838-A653-70294B1FE467}" type="pres">
      <dgm:prSet presAssocID="{9C7D876E-8B1D-42B5-AEC0-D5945BBD3C28}" presName="spNode" presStyleCnt="0"/>
      <dgm:spPr/>
    </dgm:pt>
    <dgm:pt modelId="{94C493D7-6B53-48F9-AD9E-F776C2424F0A}" type="pres">
      <dgm:prSet presAssocID="{B184D5D7-CB7C-4D3D-92B7-68BB5AB38B94}" presName="sibTrans" presStyleLbl="sibTrans1D1" presStyleIdx="2" presStyleCnt="4"/>
      <dgm:spPr/>
      <dgm:t>
        <a:bodyPr/>
        <a:lstStyle/>
        <a:p>
          <a:endParaRPr lang="en-US"/>
        </a:p>
      </dgm:t>
    </dgm:pt>
    <dgm:pt modelId="{A895D555-BDFF-42E5-B85D-48BB2F33DB60}" type="pres">
      <dgm:prSet presAssocID="{2527DF04-6CD3-4756-BB23-1F0BD28D4C73}" presName="node" presStyleLbl="node1" presStyleIdx="3" presStyleCnt="4">
        <dgm:presLayoutVars>
          <dgm:bulletEnabled val="1"/>
        </dgm:presLayoutVars>
      </dgm:prSet>
      <dgm:spPr/>
      <dgm:t>
        <a:bodyPr/>
        <a:lstStyle/>
        <a:p>
          <a:endParaRPr lang="en-US"/>
        </a:p>
      </dgm:t>
    </dgm:pt>
    <dgm:pt modelId="{FF9C3FBE-0BF4-4E75-B2F5-CCB52FEFCA10}" type="pres">
      <dgm:prSet presAssocID="{2527DF04-6CD3-4756-BB23-1F0BD28D4C73}" presName="spNode" presStyleCnt="0"/>
      <dgm:spPr/>
    </dgm:pt>
    <dgm:pt modelId="{EE1AC3FE-E3B8-4D75-A79D-E5EE776D6E84}" type="pres">
      <dgm:prSet presAssocID="{A10E949C-8AFF-46AA-97A2-5EB9F82A0004}" presName="sibTrans" presStyleLbl="sibTrans1D1" presStyleIdx="3" presStyleCnt="4"/>
      <dgm:spPr/>
      <dgm:t>
        <a:bodyPr/>
        <a:lstStyle/>
        <a:p>
          <a:endParaRPr lang="en-US"/>
        </a:p>
      </dgm:t>
    </dgm:pt>
  </dgm:ptLst>
  <dgm:cxnLst>
    <dgm:cxn modelId="{EFBA8F7A-6389-4D9C-8EAC-F3E36F4AC9AF}" type="presOf" srcId="{F2E727F1-285A-4B62-807F-FC9F1DC8F82E}" destId="{1F01E73A-11B2-413D-AFA4-7179E0B7E195}" srcOrd="0" destOrd="0" presId="urn:microsoft.com/office/officeart/2005/8/layout/cycle5"/>
    <dgm:cxn modelId="{26A614F3-B316-465D-A77E-CB5FC03C1168}" type="presOf" srcId="{B184D5D7-CB7C-4D3D-92B7-68BB5AB38B94}" destId="{94C493D7-6B53-48F9-AD9E-F776C2424F0A}" srcOrd="0" destOrd="0" presId="urn:microsoft.com/office/officeart/2005/8/layout/cycle5"/>
    <dgm:cxn modelId="{597C87EC-2D5E-424B-A397-A263A9A8638E}" type="presOf" srcId="{53438BE6-F857-4779-B181-E4C94E71E353}" destId="{52B5EB6D-4DE6-4666-9DDF-F53155B7A7CB}" srcOrd="0" destOrd="0" presId="urn:microsoft.com/office/officeart/2005/8/layout/cycle5"/>
    <dgm:cxn modelId="{A7F9988C-F007-4FF1-8069-88762B4A26C8}" srcId="{F2E727F1-285A-4B62-807F-FC9F1DC8F82E}" destId="{2527DF04-6CD3-4756-BB23-1F0BD28D4C73}" srcOrd="3" destOrd="0" parTransId="{7A5D61D9-CA36-4FC6-B5E6-223F33084226}" sibTransId="{A10E949C-8AFF-46AA-97A2-5EB9F82A0004}"/>
    <dgm:cxn modelId="{A03BA7BD-A583-4996-8C36-400E3F293311}" type="presOf" srcId="{51B2D425-B2E4-462A-B3CF-D9D6B7CC5DAB}" destId="{11A4C734-2249-483D-BC25-1168108A23A0}" srcOrd="0" destOrd="0" presId="urn:microsoft.com/office/officeart/2005/8/layout/cycle5"/>
    <dgm:cxn modelId="{D0A6F3AD-B896-4D61-8B10-E09EDCA1C277}" srcId="{F2E727F1-285A-4B62-807F-FC9F1DC8F82E}" destId="{20880BDE-14D4-4BAC-BA01-F7BBC9A10A58}" srcOrd="1" destOrd="0" parTransId="{0178AB9E-E27F-492A-BD5D-FED7A2014C34}" sibTransId="{53438BE6-F857-4779-B181-E4C94E71E353}"/>
    <dgm:cxn modelId="{46722775-8667-4D21-9554-6DB69D84C3C6}" type="presOf" srcId="{6514645B-2272-4EA5-B468-ED7F7FA8C52B}" destId="{E993747A-30B0-45C4-820C-88BC40FED5AC}" srcOrd="0" destOrd="0" presId="urn:microsoft.com/office/officeart/2005/8/layout/cycle5"/>
    <dgm:cxn modelId="{054568FF-09D5-4B86-9317-F94230F134D7}" type="presOf" srcId="{9C7D876E-8B1D-42B5-AEC0-D5945BBD3C28}" destId="{150D5388-2270-4947-A750-E94EDB1A357A}" srcOrd="0" destOrd="0" presId="urn:microsoft.com/office/officeart/2005/8/layout/cycle5"/>
    <dgm:cxn modelId="{D36117D3-7AB9-4536-A095-2FEC2DE13DDA}" srcId="{F2E727F1-285A-4B62-807F-FC9F1DC8F82E}" destId="{9C7D876E-8B1D-42B5-AEC0-D5945BBD3C28}" srcOrd="2" destOrd="0" parTransId="{1695C28B-EE30-4E16-9175-8D649EB00B3D}" sibTransId="{B184D5D7-CB7C-4D3D-92B7-68BB5AB38B94}"/>
    <dgm:cxn modelId="{641C5268-95C4-4F59-8B2A-E527EBDD05F9}" type="presOf" srcId="{A10E949C-8AFF-46AA-97A2-5EB9F82A0004}" destId="{EE1AC3FE-E3B8-4D75-A79D-E5EE776D6E84}" srcOrd="0" destOrd="0" presId="urn:microsoft.com/office/officeart/2005/8/layout/cycle5"/>
    <dgm:cxn modelId="{6FBB32E4-96CF-4C01-ADA6-CE715BCE6720}" srcId="{F2E727F1-285A-4B62-807F-FC9F1DC8F82E}" destId="{6514645B-2272-4EA5-B468-ED7F7FA8C52B}" srcOrd="0" destOrd="0" parTransId="{EF261663-B0CD-4678-9BB2-1EAD8749D397}" sibTransId="{51B2D425-B2E4-462A-B3CF-D9D6B7CC5DAB}"/>
    <dgm:cxn modelId="{AECA9289-5661-4101-ADC9-105A97EEA89D}" type="presOf" srcId="{20880BDE-14D4-4BAC-BA01-F7BBC9A10A58}" destId="{C3C9B714-7234-4ECF-98B6-C8113F6CEAD7}" srcOrd="0" destOrd="0" presId="urn:microsoft.com/office/officeart/2005/8/layout/cycle5"/>
    <dgm:cxn modelId="{548EE47D-A9FC-4842-B4ED-FFCEFB2EFC55}" type="presOf" srcId="{2527DF04-6CD3-4756-BB23-1F0BD28D4C73}" destId="{A895D555-BDFF-42E5-B85D-48BB2F33DB60}" srcOrd="0" destOrd="0" presId="urn:microsoft.com/office/officeart/2005/8/layout/cycle5"/>
    <dgm:cxn modelId="{EB994837-2A4E-4120-A576-62EB70FC1980}" type="presParOf" srcId="{1F01E73A-11B2-413D-AFA4-7179E0B7E195}" destId="{E993747A-30B0-45C4-820C-88BC40FED5AC}" srcOrd="0" destOrd="0" presId="urn:microsoft.com/office/officeart/2005/8/layout/cycle5"/>
    <dgm:cxn modelId="{725F63D5-64AA-4ECF-81A4-4BFA55B4E79B}" type="presParOf" srcId="{1F01E73A-11B2-413D-AFA4-7179E0B7E195}" destId="{D2C0E0DF-5A22-4E08-B506-7DCF5D28A155}" srcOrd="1" destOrd="0" presId="urn:microsoft.com/office/officeart/2005/8/layout/cycle5"/>
    <dgm:cxn modelId="{25E6AD85-9CBD-45D1-AC87-78354464D425}" type="presParOf" srcId="{1F01E73A-11B2-413D-AFA4-7179E0B7E195}" destId="{11A4C734-2249-483D-BC25-1168108A23A0}" srcOrd="2" destOrd="0" presId="urn:microsoft.com/office/officeart/2005/8/layout/cycle5"/>
    <dgm:cxn modelId="{D4CD8CEB-8DB1-47A7-9F6A-19E4CF122B53}" type="presParOf" srcId="{1F01E73A-11B2-413D-AFA4-7179E0B7E195}" destId="{C3C9B714-7234-4ECF-98B6-C8113F6CEAD7}" srcOrd="3" destOrd="0" presId="urn:microsoft.com/office/officeart/2005/8/layout/cycle5"/>
    <dgm:cxn modelId="{86FD023E-A796-4B17-B4FA-8C7173FBD5CE}" type="presParOf" srcId="{1F01E73A-11B2-413D-AFA4-7179E0B7E195}" destId="{9B6F8BCE-15D3-4CC5-BA72-9C1CEB74FA36}" srcOrd="4" destOrd="0" presId="urn:microsoft.com/office/officeart/2005/8/layout/cycle5"/>
    <dgm:cxn modelId="{CAFFEEED-8A86-4245-9B3C-6284898DE030}" type="presParOf" srcId="{1F01E73A-11B2-413D-AFA4-7179E0B7E195}" destId="{52B5EB6D-4DE6-4666-9DDF-F53155B7A7CB}" srcOrd="5" destOrd="0" presId="urn:microsoft.com/office/officeart/2005/8/layout/cycle5"/>
    <dgm:cxn modelId="{C068BFDD-DB03-4AD8-A4B4-BF85749A9D26}" type="presParOf" srcId="{1F01E73A-11B2-413D-AFA4-7179E0B7E195}" destId="{150D5388-2270-4947-A750-E94EDB1A357A}" srcOrd="6" destOrd="0" presId="urn:microsoft.com/office/officeart/2005/8/layout/cycle5"/>
    <dgm:cxn modelId="{6C41D79F-891F-4213-A710-AE5E9E0862BF}" type="presParOf" srcId="{1F01E73A-11B2-413D-AFA4-7179E0B7E195}" destId="{849B3836-46A2-4838-A653-70294B1FE467}" srcOrd="7" destOrd="0" presId="urn:microsoft.com/office/officeart/2005/8/layout/cycle5"/>
    <dgm:cxn modelId="{DA9CAC26-783A-4E6D-8DF6-2A3A3B333725}" type="presParOf" srcId="{1F01E73A-11B2-413D-AFA4-7179E0B7E195}" destId="{94C493D7-6B53-48F9-AD9E-F776C2424F0A}" srcOrd="8" destOrd="0" presId="urn:microsoft.com/office/officeart/2005/8/layout/cycle5"/>
    <dgm:cxn modelId="{DFC606C9-2E3C-4423-91BC-00961362E631}" type="presParOf" srcId="{1F01E73A-11B2-413D-AFA4-7179E0B7E195}" destId="{A895D555-BDFF-42E5-B85D-48BB2F33DB60}" srcOrd="9" destOrd="0" presId="urn:microsoft.com/office/officeart/2005/8/layout/cycle5"/>
    <dgm:cxn modelId="{9B22BE40-EC41-41DB-A8CE-4BCE075A9346}" type="presParOf" srcId="{1F01E73A-11B2-413D-AFA4-7179E0B7E195}" destId="{FF9C3FBE-0BF4-4E75-B2F5-CCB52FEFCA10}" srcOrd="10" destOrd="0" presId="urn:microsoft.com/office/officeart/2005/8/layout/cycle5"/>
    <dgm:cxn modelId="{98FA4CE0-A0BB-4741-BF0C-3B1D54A13012}" type="presParOf" srcId="{1F01E73A-11B2-413D-AFA4-7179E0B7E195}" destId="{EE1AC3FE-E3B8-4D75-A79D-E5EE776D6E84}"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4C1AB9-4722-4CD1-BB86-A431A7A68E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F3B8EEA-55B8-4149-AC61-881A7B2A2DE7}">
      <dgm:prSet phldrT="[Text]"/>
      <dgm:spPr/>
      <dgm:t>
        <a:bodyPr/>
        <a:lstStyle/>
        <a:p>
          <a:r>
            <a:rPr lang="en-US" dirty="0"/>
            <a:t>Well Trained Educators</a:t>
          </a:r>
        </a:p>
      </dgm:t>
    </dgm:pt>
    <dgm:pt modelId="{9D040893-6D48-447B-8906-16833FE30AD8}" type="parTrans" cxnId="{71AD41A7-1500-4BAB-B2E2-C72EE2E82194}">
      <dgm:prSet/>
      <dgm:spPr/>
      <dgm:t>
        <a:bodyPr/>
        <a:lstStyle/>
        <a:p>
          <a:endParaRPr lang="en-US"/>
        </a:p>
      </dgm:t>
    </dgm:pt>
    <dgm:pt modelId="{2196E2FB-5CB7-49E4-8E6C-0E28003FEA24}" type="sibTrans" cxnId="{71AD41A7-1500-4BAB-B2E2-C72EE2E82194}">
      <dgm:prSet/>
      <dgm:spPr/>
      <dgm:t>
        <a:bodyPr/>
        <a:lstStyle/>
        <a:p>
          <a:endParaRPr lang="en-US"/>
        </a:p>
      </dgm:t>
    </dgm:pt>
    <dgm:pt modelId="{F35CD797-33E1-46B0-BF20-1CCA2E725239}">
      <dgm:prSet phldrT="[Text]"/>
      <dgm:spPr/>
      <dgm:t>
        <a:bodyPr/>
        <a:lstStyle/>
        <a:p>
          <a:r>
            <a:rPr lang="en-US" dirty="0"/>
            <a:t>The Right Professional Knowledge</a:t>
          </a:r>
        </a:p>
      </dgm:t>
    </dgm:pt>
    <dgm:pt modelId="{4F529977-4509-44A6-9F2D-86B467C0087D}" type="parTrans" cxnId="{A603CC3D-B5A2-450C-92EC-38F4436B91B2}">
      <dgm:prSet/>
      <dgm:spPr/>
      <dgm:t>
        <a:bodyPr/>
        <a:lstStyle/>
        <a:p>
          <a:endParaRPr lang="en-US"/>
        </a:p>
      </dgm:t>
    </dgm:pt>
    <dgm:pt modelId="{64AE3F41-9E85-438B-8217-A40E582F55A7}" type="sibTrans" cxnId="{A603CC3D-B5A2-450C-92EC-38F4436B91B2}">
      <dgm:prSet/>
      <dgm:spPr/>
      <dgm:t>
        <a:bodyPr/>
        <a:lstStyle/>
        <a:p>
          <a:endParaRPr lang="en-US"/>
        </a:p>
      </dgm:t>
    </dgm:pt>
    <dgm:pt modelId="{59C71167-6957-4D46-9907-3A1046804CF9}">
      <dgm:prSet phldrT="[Text]"/>
      <dgm:spPr/>
      <dgm:t>
        <a:bodyPr/>
        <a:lstStyle/>
        <a:p>
          <a:r>
            <a:rPr lang="en-US" dirty="0"/>
            <a:t>The Right Materials</a:t>
          </a:r>
        </a:p>
      </dgm:t>
    </dgm:pt>
    <dgm:pt modelId="{400EB4DB-12B2-445D-946F-FD016FA8DBB1}" type="parTrans" cxnId="{2E53BF5C-410B-4ABB-8E32-86682079EA75}">
      <dgm:prSet/>
      <dgm:spPr/>
      <dgm:t>
        <a:bodyPr/>
        <a:lstStyle/>
        <a:p>
          <a:endParaRPr lang="en-US"/>
        </a:p>
      </dgm:t>
    </dgm:pt>
    <dgm:pt modelId="{103E2FE9-76F0-45D1-A6E5-CB775CAE662B}" type="sibTrans" cxnId="{2E53BF5C-410B-4ABB-8E32-86682079EA75}">
      <dgm:prSet/>
      <dgm:spPr/>
      <dgm:t>
        <a:bodyPr/>
        <a:lstStyle/>
        <a:p>
          <a:endParaRPr lang="en-US"/>
        </a:p>
      </dgm:t>
    </dgm:pt>
    <dgm:pt modelId="{E1BD63D8-D9A3-47A3-A02F-C9F47D9F0CF9}">
      <dgm:prSet phldrT="[Text]"/>
      <dgm:spPr/>
      <dgm:t>
        <a:bodyPr/>
        <a:lstStyle/>
        <a:p>
          <a:r>
            <a:rPr lang="en-US" dirty="0"/>
            <a:t>The Right Assessment Tools</a:t>
          </a:r>
        </a:p>
      </dgm:t>
    </dgm:pt>
    <dgm:pt modelId="{0D9E08EB-9874-41BA-B7CA-5CB2FA62A1F8}" type="parTrans" cxnId="{84D25D64-1D00-46AA-8A47-3963A656C8DD}">
      <dgm:prSet/>
      <dgm:spPr/>
      <dgm:t>
        <a:bodyPr/>
        <a:lstStyle/>
        <a:p>
          <a:endParaRPr lang="en-US"/>
        </a:p>
      </dgm:t>
    </dgm:pt>
    <dgm:pt modelId="{B7B2D4B1-FCC4-4A7A-BF83-8C28CB81023E}" type="sibTrans" cxnId="{84D25D64-1D00-46AA-8A47-3963A656C8DD}">
      <dgm:prSet/>
      <dgm:spPr/>
      <dgm:t>
        <a:bodyPr/>
        <a:lstStyle/>
        <a:p>
          <a:endParaRPr lang="en-US"/>
        </a:p>
      </dgm:t>
    </dgm:pt>
    <dgm:pt modelId="{C65B18C3-514B-453C-A44B-08348BD59BD0}">
      <dgm:prSet phldrT="[Text]"/>
      <dgm:spPr/>
      <dgm:t>
        <a:bodyPr/>
        <a:lstStyle/>
        <a:p>
          <a:r>
            <a:rPr lang="en-US" dirty="0"/>
            <a:t>Design Instructional Plan to Meet Needs</a:t>
          </a:r>
        </a:p>
      </dgm:t>
    </dgm:pt>
    <dgm:pt modelId="{2CF87DB1-5D36-4998-B4DB-9C397AE329DF}" type="parTrans" cxnId="{ED7FE558-9306-418D-80AB-EDDEB579B098}">
      <dgm:prSet/>
      <dgm:spPr/>
      <dgm:t>
        <a:bodyPr/>
        <a:lstStyle/>
        <a:p>
          <a:endParaRPr lang="en-US"/>
        </a:p>
      </dgm:t>
    </dgm:pt>
    <dgm:pt modelId="{F674F592-7C45-4FD8-AE25-5F2AE5503E84}" type="sibTrans" cxnId="{ED7FE558-9306-418D-80AB-EDDEB579B098}">
      <dgm:prSet/>
      <dgm:spPr/>
      <dgm:t>
        <a:bodyPr/>
        <a:lstStyle/>
        <a:p>
          <a:endParaRPr lang="en-US"/>
        </a:p>
      </dgm:t>
    </dgm:pt>
    <dgm:pt modelId="{34DB5D69-E9FE-4E36-9184-F5F5F6212251}" type="pres">
      <dgm:prSet presAssocID="{A14C1AB9-4722-4CD1-BB86-A431A7A68E2D}" presName="Name0" presStyleCnt="0">
        <dgm:presLayoutVars>
          <dgm:chMax val="7"/>
          <dgm:chPref val="7"/>
          <dgm:dir/>
        </dgm:presLayoutVars>
      </dgm:prSet>
      <dgm:spPr/>
      <dgm:t>
        <a:bodyPr/>
        <a:lstStyle/>
        <a:p>
          <a:endParaRPr lang="en-US"/>
        </a:p>
      </dgm:t>
    </dgm:pt>
    <dgm:pt modelId="{F242F514-7BBB-4432-BE01-68AEDF3C85C5}" type="pres">
      <dgm:prSet presAssocID="{A14C1AB9-4722-4CD1-BB86-A431A7A68E2D}" presName="Name1" presStyleCnt="0"/>
      <dgm:spPr/>
    </dgm:pt>
    <dgm:pt modelId="{E5280DE4-6FFA-491D-8CB3-CE68B1FEC7F8}" type="pres">
      <dgm:prSet presAssocID="{A14C1AB9-4722-4CD1-BB86-A431A7A68E2D}" presName="cycle" presStyleCnt="0"/>
      <dgm:spPr/>
    </dgm:pt>
    <dgm:pt modelId="{2BA1307E-A0D9-4164-8B19-43721810C220}" type="pres">
      <dgm:prSet presAssocID="{A14C1AB9-4722-4CD1-BB86-A431A7A68E2D}" presName="srcNode" presStyleLbl="node1" presStyleIdx="0" presStyleCnt="5"/>
      <dgm:spPr/>
    </dgm:pt>
    <dgm:pt modelId="{C407F0FE-B9E0-4452-B905-44E2993FDCD0}" type="pres">
      <dgm:prSet presAssocID="{A14C1AB9-4722-4CD1-BB86-A431A7A68E2D}" presName="conn" presStyleLbl="parChTrans1D2" presStyleIdx="0" presStyleCnt="1"/>
      <dgm:spPr/>
      <dgm:t>
        <a:bodyPr/>
        <a:lstStyle/>
        <a:p>
          <a:endParaRPr lang="en-US"/>
        </a:p>
      </dgm:t>
    </dgm:pt>
    <dgm:pt modelId="{F08E9183-F1EA-4ABA-9FC8-D8EB196FF092}" type="pres">
      <dgm:prSet presAssocID="{A14C1AB9-4722-4CD1-BB86-A431A7A68E2D}" presName="extraNode" presStyleLbl="node1" presStyleIdx="0" presStyleCnt="5"/>
      <dgm:spPr/>
    </dgm:pt>
    <dgm:pt modelId="{69CF8AD5-8638-41C3-A4E7-8066AC54F6B0}" type="pres">
      <dgm:prSet presAssocID="{A14C1AB9-4722-4CD1-BB86-A431A7A68E2D}" presName="dstNode" presStyleLbl="node1" presStyleIdx="0" presStyleCnt="5"/>
      <dgm:spPr/>
    </dgm:pt>
    <dgm:pt modelId="{0ECFCCA3-F350-4145-8699-00D5A071247F}" type="pres">
      <dgm:prSet presAssocID="{FF3B8EEA-55B8-4149-AC61-881A7B2A2DE7}" presName="text_1" presStyleLbl="node1" presStyleIdx="0" presStyleCnt="5">
        <dgm:presLayoutVars>
          <dgm:bulletEnabled val="1"/>
        </dgm:presLayoutVars>
      </dgm:prSet>
      <dgm:spPr/>
      <dgm:t>
        <a:bodyPr/>
        <a:lstStyle/>
        <a:p>
          <a:endParaRPr lang="en-US"/>
        </a:p>
      </dgm:t>
    </dgm:pt>
    <dgm:pt modelId="{DCC56C17-C261-4C84-8D5D-3C37A80E6276}" type="pres">
      <dgm:prSet presAssocID="{FF3B8EEA-55B8-4149-AC61-881A7B2A2DE7}" presName="accent_1" presStyleCnt="0"/>
      <dgm:spPr/>
    </dgm:pt>
    <dgm:pt modelId="{BAEC7E5C-7D88-40F6-90DD-C56F52B89C12}" type="pres">
      <dgm:prSet presAssocID="{FF3B8EEA-55B8-4149-AC61-881A7B2A2DE7}" presName="accentRepeatNode" presStyleLbl="solidFgAcc1" presStyleIdx="0" presStyleCnt="5"/>
      <dgm:spPr/>
    </dgm:pt>
    <dgm:pt modelId="{1C312478-2665-40A6-9A7D-DA4BD839FF38}" type="pres">
      <dgm:prSet presAssocID="{F35CD797-33E1-46B0-BF20-1CCA2E725239}" presName="text_2" presStyleLbl="node1" presStyleIdx="1" presStyleCnt="5">
        <dgm:presLayoutVars>
          <dgm:bulletEnabled val="1"/>
        </dgm:presLayoutVars>
      </dgm:prSet>
      <dgm:spPr/>
      <dgm:t>
        <a:bodyPr/>
        <a:lstStyle/>
        <a:p>
          <a:endParaRPr lang="en-US"/>
        </a:p>
      </dgm:t>
    </dgm:pt>
    <dgm:pt modelId="{AEAABA52-575D-41CC-A12C-FA88E9CC15F0}" type="pres">
      <dgm:prSet presAssocID="{F35CD797-33E1-46B0-BF20-1CCA2E725239}" presName="accent_2" presStyleCnt="0"/>
      <dgm:spPr/>
    </dgm:pt>
    <dgm:pt modelId="{20E36C5D-17E5-4474-AC34-62B5A97C7EBE}" type="pres">
      <dgm:prSet presAssocID="{F35CD797-33E1-46B0-BF20-1CCA2E725239}" presName="accentRepeatNode" presStyleLbl="solidFgAcc1" presStyleIdx="1" presStyleCnt="5"/>
      <dgm:spPr/>
    </dgm:pt>
    <dgm:pt modelId="{7D51D4CB-AC91-4DFA-A19C-206A64159AD1}" type="pres">
      <dgm:prSet presAssocID="{59C71167-6957-4D46-9907-3A1046804CF9}" presName="text_3" presStyleLbl="node1" presStyleIdx="2" presStyleCnt="5">
        <dgm:presLayoutVars>
          <dgm:bulletEnabled val="1"/>
        </dgm:presLayoutVars>
      </dgm:prSet>
      <dgm:spPr/>
      <dgm:t>
        <a:bodyPr/>
        <a:lstStyle/>
        <a:p>
          <a:endParaRPr lang="en-US"/>
        </a:p>
      </dgm:t>
    </dgm:pt>
    <dgm:pt modelId="{B24FC76D-0627-4BF6-94CA-79A1C115EB9F}" type="pres">
      <dgm:prSet presAssocID="{59C71167-6957-4D46-9907-3A1046804CF9}" presName="accent_3" presStyleCnt="0"/>
      <dgm:spPr/>
    </dgm:pt>
    <dgm:pt modelId="{8D10CCD5-5C9F-42E6-9794-2B81A0C67BB5}" type="pres">
      <dgm:prSet presAssocID="{59C71167-6957-4D46-9907-3A1046804CF9}" presName="accentRepeatNode" presStyleLbl="solidFgAcc1" presStyleIdx="2" presStyleCnt="5"/>
      <dgm:spPr/>
    </dgm:pt>
    <dgm:pt modelId="{4BC39915-948C-4DB3-A2E9-9AF7F605C7AE}" type="pres">
      <dgm:prSet presAssocID="{E1BD63D8-D9A3-47A3-A02F-C9F47D9F0CF9}" presName="text_4" presStyleLbl="node1" presStyleIdx="3" presStyleCnt="5">
        <dgm:presLayoutVars>
          <dgm:bulletEnabled val="1"/>
        </dgm:presLayoutVars>
      </dgm:prSet>
      <dgm:spPr/>
      <dgm:t>
        <a:bodyPr/>
        <a:lstStyle/>
        <a:p>
          <a:endParaRPr lang="en-US"/>
        </a:p>
      </dgm:t>
    </dgm:pt>
    <dgm:pt modelId="{A3E91E12-4F01-4555-93EB-8F35962C6B24}" type="pres">
      <dgm:prSet presAssocID="{E1BD63D8-D9A3-47A3-A02F-C9F47D9F0CF9}" presName="accent_4" presStyleCnt="0"/>
      <dgm:spPr/>
    </dgm:pt>
    <dgm:pt modelId="{87196BDC-D666-435A-9C5E-79273148EAEF}" type="pres">
      <dgm:prSet presAssocID="{E1BD63D8-D9A3-47A3-A02F-C9F47D9F0CF9}" presName="accentRepeatNode" presStyleLbl="solidFgAcc1" presStyleIdx="3" presStyleCnt="5"/>
      <dgm:spPr/>
    </dgm:pt>
    <dgm:pt modelId="{4B1CAE82-266C-4FD5-8A21-7E467A186022}" type="pres">
      <dgm:prSet presAssocID="{C65B18C3-514B-453C-A44B-08348BD59BD0}" presName="text_5" presStyleLbl="node1" presStyleIdx="4" presStyleCnt="5">
        <dgm:presLayoutVars>
          <dgm:bulletEnabled val="1"/>
        </dgm:presLayoutVars>
      </dgm:prSet>
      <dgm:spPr/>
      <dgm:t>
        <a:bodyPr/>
        <a:lstStyle/>
        <a:p>
          <a:endParaRPr lang="en-US"/>
        </a:p>
      </dgm:t>
    </dgm:pt>
    <dgm:pt modelId="{A98AC442-DADC-46E7-B962-D1C0F7889775}" type="pres">
      <dgm:prSet presAssocID="{C65B18C3-514B-453C-A44B-08348BD59BD0}" presName="accent_5" presStyleCnt="0"/>
      <dgm:spPr/>
    </dgm:pt>
    <dgm:pt modelId="{923E209B-D222-4D13-A108-86A8AE8F3986}" type="pres">
      <dgm:prSet presAssocID="{C65B18C3-514B-453C-A44B-08348BD59BD0}" presName="accentRepeatNode" presStyleLbl="solidFgAcc1" presStyleIdx="4" presStyleCnt="5"/>
      <dgm:spPr/>
    </dgm:pt>
  </dgm:ptLst>
  <dgm:cxnLst>
    <dgm:cxn modelId="{B3CBB8D6-1B65-439A-A208-0BB8F5DA9AED}" type="presOf" srcId="{F35CD797-33E1-46B0-BF20-1CCA2E725239}" destId="{1C312478-2665-40A6-9A7D-DA4BD839FF38}" srcOrd="0" destOrd="0" presId="urn:microsoft.com/office/officeart/2008/layout/VerticalCurvedList"/>
    <dgm:cxn modelId="{1BCE6C7D-6BEA-4432-BAA5-F4DF23ABC2C8}" type="presOf" srcId="{FF3B8EEA-55B8-4149-AC61-881A7B2A2DE7}" destId="{0ECFCCA3-F350-4145-8699-00D5A071247F}" srcOrd="0" destOrd="0" presId="urn:microsoft.com/office/officeart/2008/layout/VerticalCurvedList"/>
    <dgm:cxn modelId="{ED7FE558-9306-418D-80AB-EDDEB579B098}" srcId="{A14C1AB9-4722-4CD1-BB86-A431A7A68E2D}" destId="{C65B18C3-514B-453C-A44B-08348BD59BD0}" srcOrd="4" destOrd="0" parTransId="{2CF87DB1-5D36-4998-B4DB-9C397AE329DF}" sibTransId="{F674F592-7C45-4FD8-AE25-5F2AE5503E84}"/>
    <dgm:cxn modelId="{3950F8D0-F22F-45E8-882A-BB39F2C53D13}" type="presOf" srcId="{E1BD63D8-D9A3-47A3-A02F-C9F47D9F0CF9}" destId="{4BC39915-948C-4DB3-A2E9-9AF7F605C7AE}" srcOrd="0" destOrd="0" presId="urn:microsoft.com/office/officeart/2008/layout/VerticalCurvedList"/>
    <dgm:cxn modelId="{9CA4D37B-62EC-40EE-95D1-00C6815379BB}" type="presOf" srcId="{A14C1AB9-4722-4CD1-BB86-A431A7A68E2D}" destId="{34DB5D69-E9FE-4E36-9184-F5F5F6212251}" srcOrd="0" destOrd="0" presId="urn:microsoft.com/office/officeart/2008/layout/VerticalCurvedList"/>
    <dgm:cxn modelId="{A603CC3D-B5A2-450C-92EC-38F4436B91B2}" srcId="{A14C1AB9-4722-4CD1-BB86-A431A7A68E2D}" destId="{F35CD797-33E1-46B0-BF20-1CCA2E725239}" srcOrd="1" destOrd="0" parTransId="{4F529977-4509-44A6-9F2D-86B467C0087D}" sibTransId="{64AE3F41-9E85-438B-8217-A40E582F55A7}"/>
    <dgm:cxn modelId="{2E53BF5C-410B-4ABB-8E32-86682079EA75}" srcId="{A14C1AB9-4722-4CD1-BB86-A431A7A68E2D}" destId="{59C71167-6957-4D46-9907-3A1046804CF9}" srcOrd="2" destOrd="0" parTransId="{400EB4DB-12B2-445D-946F-FD016FA8DBB1}" sibTransId="{103E2FE9-76F0-45D1-A6E5-CB775CAE662B}"/>
    <dgm:cxn modelId="{BBDF930E-B188-4E47-B657-9293BD52C23C}" type="presOf" srcId="{C65B18C3-514B-453C-A44B-08348BD59BD0}" destId="{4B1CAE82-266C-4FD5-8A21-7E467A186022}" srcOrd="0" destOrd="0" presId="urn:microsoft.com/office/officeart/2008/layout/VerticalCurvedList"/>
    <dgm:cxn modelId="{F04531D8-F517-4DC5-AE7D-03C8A1FB1857}" type="presOf" srcId="{59C71167-6957-4D46-9907-3A1046804CF9}" destId="{7D51D4CB-AC91-4DFA-A19C-206A64159AD1}" srcOrd="0" destOrd="0" presId="urn:microsoft.com/office/officeart/2008/layout/VerticalCurvedList"/>
    <dgm:cxn modelId="{D5DB7F21-9A3E-428D-9B29-86FE3050700F}" type="presOf" srcId="{2196E2FB-5CB7-49E4-8E6C-0E28003FEA24}" destId="{C407F0FE-B9E0-4452-B905-44E2993FDCD0}" srcOrd="0" destOrd="0" presId="urn:microsoft.com/office/officeart/2008/layout/VerticalCurvedList"/>
    <dgm:cxn modelId="{71AD41A7-1500-4BAB-B2E2-C72EE2E82194}" srcId="{A14C1AB9-4722-4CD1-BB86-A431A7A68E2D}" destId="{FF3B8EEA-55B8-4149-AC61-881A7B2A2DE7}" srcOrd="0" destOrd="0" parTransId="{9D040893-6D48-447B-8906-16833FE30AD8}" sibTransId="{2196E2FB-5CB7-49E4-8E6C-0E28003FEA24}"/>
    <dgm:cxn modelId="{84D25D64-1D00-46AA-8A47-3963A656C8DD}" srcId="{A14C1AB9-4722-4CD1-BB86-A431A7A68E2D}" destId="{E1BD63D8-D9A3-47A3-A02F-C9F47D9F0CF9}" srcOrd="3" destOrd="0" parTransId="{0D9E08EB-9874-41BA-B7CA-5CB2FA62A1F8}" sibTransId="{B7B2D4B1-FCC4-4A7A-BF83-8C28CB81023E}"/>
    <dgm:cxn modelId="{3299EEA4-6F1B-4BFB-BF39-81E55B1E7C2A}" type="presParOf" srcId="{34DB5D69-E9FE-4E36-9184-F5F5F6212251}" destId="{F242F514-7BBB-4432-BE01-68AEDF3C85C5}" srcOrd="0" destOrd="0" presId="urn:microsoft.com/office/officeart/2008/layout/VerticalCurvedList"/>
    <dgm:cxn modelId="{A8A63B1C-384E-4FC3-968A-2B18CB055108}" type="presParOf" srcId="{F242F514-7BBB-4432-BE01-68AEDF3C85C5}" destId="{E5280DE4-6FFA-491D-8CB3-CE68B1FEC7F8}" srcOrd="0" destOrd="0" presId="urn:microsoft.com/office/officeart/2008/layout/VerticalCurvedList"/>
    <dgm:cxn modelId="{7D7F923A-480D-40D0-99CA-9FDAF7D7EBD6}" type="presParOf" srcId="{E5280DE4-6FFA-491D-8CB3-CE68B1FEC7F8}" destId="{2BA1307E-A0D9-4164-8B19-43721810C220}" srcOrd="0" destOrd="0" presId="urn:microsoft.com/office/officeart/2008/layout/VerticalCurvedList"/>
    <dgm:cxn modelId="{A4F446CD-7CEF-41F5-9A46-42A24D8432EC}" type="presParOf" srcId="{E5280DE4-6FFA-491D-8CB3-CE68B1FEC7F8}" destId="{C407F0FE-B9E0-4452-B905-44E2993FDCD0}" srcOrd="1" destOrd="0" presId="urn:microsoft.com/office/officeart/2008/layout/VerticalCurvedList"/>
    <dgm:cxn modelId="{5A1BADA5-8E99-4A8B-B464-C00EC216CA40}" type="presParOf" srcId="{E5280DE4-6FFA-491D-8CB3-CE68B1FEC7F8}" destId="{F08E9183-F1EA-4ABA-9FC8-D8EB196FF092}" srcOrd="2" destOrd="0" presId="urn:microsoft.com/office/officeart/2008/layout/VerticalCurvedList"/>
    <dgm:cxn modelId="{2E80950E-1807-4A03-952C-FE48EBE22120}" type="presParOf" srcId="{E5280DE4-6FFA-491D-8CB3-CE68B1FEC7F8}" destId="{69CF8AD5-8638-41C3-A4E7-8066AC54F6B0}" srcOrd="3" destOrd="0" presId="urn:microsoft.com/office/officeart/2008/layout/VerticalCurvedList"/>
    <dgm:cxn modelId="{F0EB417E-D50A-4CF9-8ACB-7CF747436EE7}" type="presParOf" srcId="{F242F514-7BBB-4432-BE01-68AEDF3C85C5}" destId="{0ECFCCA3-F350-4145-8699-00D5A071247F}" srcOrd="1" destOrd="0" presId="urn:microsoft.com/office/officeart/2008/layout/VerticalCurvedList"/>
    <dgm:cxn modelId="{319014EA-84D5-45C1-BDB6-213D26D36DFD}" type="presParOf" srcId="{F242F514-7BBB-4432-BE01-68AEDF3C85C5}" destId="{DCC56C17-C261-4C84-8D5D-3C37A80E6276}" srcOrd="2" destOrd="0" presId="urn:microsoft.com/office/officeart/2008/layout/VerticalCurvedList"/>
    <dgm:cxn modelId="{753DD87B-9A69-4D92-B8D8-6276F3F2F312}" type="presParOf" srcId="{DCC56C17-C261-4C84-8D5D-3C37A80E6276}" destId="{BAEC7E5C-7D88-40F6-90DD-C56F52B89C12}" srcOrd="0" destOrd="0" presId="urn:microsoft.com/office/officeart/2008/layout/VerticalCurvedList"/>
    <dgm:cxn modelId="{82E71583-1276-415B-B157-E18182A80CC4}" type="presParOf" srcId="{F242F514-7BBB-4432-BE01-68AEDF3C85C5}" destId="{1C312478-2665-40A6-9A7D-DA4BD839FF38}" srcOrd="3" destOrd="0" presId="urn:microsoft.com/office/officeart/2008/layout/VerticalCurvedList"/>
    <dgm:cxn modelId="{9AC606C3-0D6D-419C-B088-20D185B33F06}" type="presParOf" srcId="{F242F514-7BBB-4432-BE01-68AEDF3C85C5}" destId="{AEAABA52-575D-41CC-A12C-FA88E9CC15F0}" srcOrd="4" destOrd="0" presId="urn:microsoft.com/office/officeart/2008/layout/VerticalCurvedList"/>
    <dgm:cxn modelId="{7717E3B5-6D8B-485A-8563-E8CBD9AE4B7C}" type="presParOf" srcId="{AEAABA52-575D-41CC-A12C-FA88E9CC15F0}" destId="{20E36C5D-17E5-4474-AC34-62B5A97C7EBE}" srcOrd="0" destOrd="0" presId="urn:microsoft.com/office/officeart/2008/layout/VerticalCurvedList"/>
    <dgm:cxn modelId="{FDB10396-2C27-4430-9F18-22073DE1152B}" type="presParOf" srcId="{F242F514-7BBB-4432-BE01-68AEDF3C85C5}" destId="{7D51D4CB-AC91-4DFA-A19C-206A64159AD1}" srcOrd="5" destOrd="0" presId="urn:microsoft.com/office/officeart/2008/layout/VerticalCurvedList"/>
    <dgm:cxn modelId="{AADDAC27-A328-4AA1-B78B-AD7600925FD1}" type="presParOf" srcId="{F242F514-7BBB-4432-BE01-68AEDF3C85C5}" destId="{B24FC76D-0627-4BF6-94CA-79A1C115EB9F}" srcOrd="6" destOrd="0" presId="urn:microsoft.com/office/officeart/2008/layout/VerticalCurvedList"/>
    <dgm:cxn modelId="{EBD5E4D2-6802-4E91-B706-F4B4AF8FF5DD}" type="presParOf" srcId="{B24FC76D-0627-4BF6-94CA-79A1C115EB9F}" destId="{8D10CCD5-5C9F-42E6-9794-2B81A0C67BB5}" srcOrd="0" destOrd="0" presId="urn:microsoft.com/office/officeart/2008/layout/VerticalCurvedList"/>
    <dgm:cxn modelId="{918F88FB-0C1F-495A-A9DF-6282FA4DB3F0}" type="presParOf" srcId="{F242F514-7BBB-4432-BE01-68AEDF3C85C5}" destId="{4BC39915-948C-4DB3-A2E9-9AF7F605C7AE}" srcOrd="7" destOrd="0" presId="urn:microsoft.com/office/officeart/2008/layout/VerticalCurvedList"/>
    <dgm:cxn modelId="{36818860-B11B-417B-8151-145B0E6CF83B}" type="presParOf" srcId="{F242F514-7BBB-4432-BE01-68AEDF3C85C5}" destId="{A3E91E12-4F01-4555-93EB-8F35962C6B24}" srcOrd="8" destOrd="0" presId="urn:microsoft.com/office/officeart/2008/layout/VerticalCurvedList"/>
    <dgm:cxn modelId="{3CC8367D-4BD4-421D-AA1B-F184BA6C63F4}" type="presParOf" srcId="{A3E91E12-4F01-4555-93EB-8F35962C6B24}" destId="{87196BDC-D666-435A-9C5E-79273148EAEF}" srcOrd="0" destOrd="0" presId="urn:microsoft.com/office/officeart/2008/layout/VerticalCurvedList"/>
    <dgm:cxn modelId="{7AFFAC96-405D-400A-BFDB-B8BDC8B712A2}" type="presParOf" srcId="{F242F514-7BBB-4432-BE01-68AEDF3C85C5}" destId="{4B1CAE82-266C-4FD5-8A21-7E467A186022}" srcOrd="9" destOrd="0" presId="urn:microsoft.com/office/officeart/2008/layout/VerticalCurvedList"/>
    <dgm:cxn modelId="{39F63C86-01CD-498D-9346-215B1E3506FD}" type="presParOf" srcId="{F242F514-7BBB-4432-BE01-68AEDF3C85C5}" destId="{A98AC442-DADC-46E7-B962-D1C0F7889775}" srcOrd="10" destOrd="0" presId="urn:microsoft.com/office/officeart/2008/layout/VerticalCurvedList"/>
    <dgm:cxn modelId="{4C0AC509-4FA9-421C-8014-FF5152D08F49}" type="presParOf" srcId="{A98AC442-DADC-46E7-B962-D1C0F7889775}" destId="{923E209B-D222-4D13-A108-86A8AE8F39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7BE89E-2CC5-4AC4-91C6-326E40C4BF6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1243EA26-8EEB-47A7-AF57-029807664D5C}">
      <dgm:prSet phldrT="[Text]"/>
      <dgm:spPr/>
      <dgm:t>
        <a:bodyPr/>
        <a:lstStyle/>
        <a:p>
          <a:r>
            <a:rPr lang="en-US" dirty="0"/>
            <a:t>Study: </a:t>
          </a:r>
        </a:p>
        <a:p>
          <a:r>
            <a:rPr lang="en-US" dirty="0"/>
            <a:t>How Confident Do Teachers Feel About Tasks to Meet the Needs of Learners?</a:t>
          </a:r>
        </a:p>
      </dgm:t>
    </dgm:pt>
    <dgm:pt modelId="{38146D7C-AF93-4B2F-A632-37A7751F26FC}" type="parTrans" cxnId="{6A69E6C4-DA58-4F70-9B6E-ECF9C282A718}">
      <dgm:prSet/>
      <dgm:spPr/>
      <dgm:t>
        <a:bodyPr/>
        <a:lstStyle/>
        <a:p>
          <a:endParaRPr lang="en-US"/>
        </a:p>
      </dgm:t>
    </dgm:pt>
    <dgm:pt modelId="{B78A0C0C-6349-47D2-A707-883F4FF7B875}" type="sibTrans" cxnId="{6A69E6C4-DA58-4F70-9B6E-ECF9C282A718}">
      <dgm:prSet/>
      <dgm:spPr/>
      <dgm:t>
        <a:bodyPr/>
        <a:lstStyle/>
        <a:p>
          <a:endParaRPr lang="en-US"/>
        </a:p>
      </dgm:t>
    </dgm:pt>
    <dgm:pt modelId="{EA55BFE6-6F11-45DD-A968-2F7462D5F9BA}">
      <dgm:prSet phldrT="[Text]"/>
      <dgm:spPr/>
      <dgm:t>
        <a:bodyPr/>
        <a:lstStyle/>
        <a:p>
          <a:r>
            <a:rPr lang="en-US" dirty="0"/>
            <a:t>Word Study Class</a:t>
          </a:r>
        </a:p>
      </dgm:t>
    </dgm:pt>
    <dgm:pt modelId="{2832FC30-0CB3-4AF4-9F45-07E18029DDA6}" type="parTrans" cxnId="{D8977546-AB1C-496A-A41F-4E8D82D569A9}">
      <dgm:prSet/>
      <dgm:spPr/>
      <dgm:t>
        <a:bodyPr/>
        <a:lstStyle/>
        <a:p>
          <a:endParaRPr lang="en-US"/>
        </a:p>
      </dgm:t>
    </dgm:pt>
    <dgm:pt modelId="{7AE84AD3-E92F-45BB-89A6-64CBF5BB5922}" type="sibTrans" cxnId="{D8977546-AB1C-496A-A41F-4E8D82D569A9}">
      <dgm:prSet/>
      <dgm:spPr/>
      <dgm:t>
        <a:bodyPr/>
        <a:lstStyle/>
        <a:p>
          <a:endParaRPr lang="en-US"/>
        </a:p>
      </dgm:t>
    </dgm:pt>
    <dgm:pt modelId="{CDFABFE6-B82E-4B94-835E-27AD25348524}">
      <dgm:prSet phldrT="[Text]"/>
      <dgm:spPr/>
      <dgm:t>
        <a:bodyPr/>
        <a:lstStyle/>
        <a:p>
          <a:r>
            <a:rPr lang="en-US" dirty="0"/>
            <a:t>Training to Help with Understanding the English Language</a:t>
          </a:r>
        </a:p>
      </dgm:t>
    </dgm:pt>
    <dgm:pt modelId="{4A1E75A8-57CC-4CD8-9DAA-0C95F73F5486}" type="parTrans" cxnId="{6929BFF0-1C9E-49BE-AF12-B066256125DE}">
      <dgm:prSet/>
      <dgm:spPr/>
      <dgm:t>
        <a:bodyPr/>
        <a:lstStyle/>
        <a:p>
          <a:endParaRPr lang="en-US"/>
        </a:p>
      </dgm:t>
    </dgm:pt>
    <dgm:pt modelId="{6459BF65-C2B0-4990-829B-7A2A7B0C62BE}" type="sibTrans" cxnId="{6929BFF0-1C9E-49BE-AF12-B066256125DE}">
      <dgm:prSet/>
      <dgm:spPr/>
      <dgm:t>
        <a:bodyPr/>
        <a:lstStyle/>
        <a:p>
          <a:endParaRPr lang="en-US"/>
        </a:p>
      </dgm:t>
    </dgm:pt>
    <dgm:pt modelId="{CDDE9892-C48D-4D8A-AF34-8642D2A6308E}">
      <dgm:prSet phldrT="[Text]"/>
      <dgm:spPr/>
      <dgm:t>
        <a:bodyPr/>
        <a:lstStyle/>
        <a:p>
          <a:r>
            <a:rPr lang="en-US" dirty="0"/>
            <a:t>Position: Comfort Level to Make Confident and Prepared Choices</a:t>
          </a:r>
        </a:p>
      </dgm:t>
    </dgm:pt>
    <dgm:pt modelId="{CBD911D3-182B-474F-AB96-6C66B76C6868}" type="parTrans" cxnId="{5DC12862-D745-421F-957A-D7F97F5A38C7}">
      <dgm:prSet/>
      <dgm:spPr/>
      <dgm:t>
        <a:bodyPr/>
        <a:lstStyle/>
        <a:p>
          <a:endParaRPr lang="en-US"/>
        </a:p>
      </dgm:t>
    </dgm:pt>
    <dgm:pt modelId="{879A9FDC-5DB1-4475-90E9-DD1DC0F6C961}" type="sibTrans" cxnId="{5DC12862-D745-421F-957A-D7F97F5A38C7}">
      <dgm:prSet/>
      <dgm:spPr/>
      <dgm:t>
        <a:bodyPr/>
        <a:lstStyle/>
        <a:p>
          <a:endParaRPr lang="en-US"/>
        </a:p>
      </dgm:t>
    </dgm:pt>
    <dgm:pt modelId="{059B8705-3CE9-4512-8E93-1C3D5B1C05D5}" type="pres">
      <dgm:prSet presAssocID="{DD7BE89E-2CC5-4AC4-91C6-326E40C4BF6C}" presName="layout" presStyleCnt="0">
        <dgm:presLayoutVars>
          <dgm:chMax/>
          <dgm:chPref/>
          <dgm:dir/>
          <dgm:animOne val="branch"/>
          <dgm:animLvl val="lvl"/>
          <dgm:resizeHandles/>
        </dgm:presLayoutVars>
      </dgm:prSet>
      <dgm:spPr/>
      <dgm:t>
        <a:bodyPr/>
        <a:lstStyle/>
        <a:p>
          <a:endParaRPr lang="en-US"/>
        </a:p>
      </dgm:t>
    </dgm:pt>
    <dgm:pt modelId="{EC8B5EE7-03EA-49F4-A6DD-2C13F8DDCDF3}" type="pres">
      <dgm:prSet presAssocID="{1243EA26-8EEB-47A7-AF57-029807664D5C}" presName="root" presStyleCnt="0">
        <dgm:presLayoutVars>
          <dgm:chMax/>
          <dgm:chPref val="4"/>
        </dgm:presLayoutVars>
      </dgm:prSet>
      <dgm:spPr/>
    </dgm:pt>
    <dgm:pt modelId="{B5C7E11A-A682-47A4-BCA0-F1E4546EFD51}" type="pres">
      <dgm:prSet presAssocID="{1243EA26-8EEB-47A7-AF57-029807664D5C}" presName="rootComposite" presStyleCnt="0">
        <dgm:presLayoutVars/>
      </dgm:prSet>
      <dgm:spPr/>
    </dgm:pt>
    <dgm:pt modelId="{FF4F6BD4-87EF-45D7-91EB-AEE435C251EE}" type="pres">
      <dgm:prSet presAssocID="{1243EA26-8EEB-47A7-AF57-029807664D5C}" presName="rootText" presStyleLbl="node0" presStyleIdx="0" presStyleCnt="1">
        <dgm:presLayoutVars>
          <dgm:chMax/>
          <dgm:chPref val="4"/>
        </dgm:presLayoutVars>
      </dgm:prSet>
      <dgm:spPr/>
      <dgm:t>
        <a:bodyPr/>
        <a:lstStyle/>
        <a:p>
          <a:endParaRPr lang="en-US"/>
        </a:p>
      </dgm:t>
    </dgm:pt>
    <dgm:pt modelId="{A2EF3CE9-4F31-40CC-9B83-5F3BE9187BFC}" type="pres">
      <dgm:prSet presAssocID="{1243EA26-8EEB-47A7-AF57-029807664D5C}" presName="childShape" presStyleCnt="0">
        <dgm:presLayoutVars>
          <dgm:chMax val="0"/>
          <dgm:chPref val="0"/>
        </dgm:presLayoutVars>
      </dgm:prSet>
      <dgm:spPr/>
    </dgm:pt>
    <dgm:pt modelId="{06F8D4E7-31DF-4F49-AA3E-54B1CD9D381A}" type="pres">
      <dgm:prSet presAssocID="{EA55BFE6-6F11-45DD-A968-2F7462D5F9BA}" presName="childComposite" presStyleCnt="0">
        <dgm:presLayoutVars>
          <dgm:chMax val="0"/>
          <dgm:chPref val="0"/>
        </dgm:presLayoutVars>
      </dgm:prSet>
      <dgm:spPr/>
    </dgm:pt>
    <dgm:pt modelId="{17C1BA66-7B0E-46A3-BD73-1FEBFE3F8E93}" type="pres">
      <dgm:prSet presAssocID="{EA55BFE6-6F11-45DD-A968-2F7462D5F9BA}"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6D009B5F-0321-4B88-92D7-FB797C613ED4}" type="pres">
      <dgm:prSet presAssocID="{EA55BFE6-6F11-45DD-A968-2F7462D5F9BA}" presName="childText" presStyleLbl="lnNode1" presStyleIdx="0" presStyleCnt="3">
        <dgm:presLayoutVars>
          <dgm:chMax val="0"/>
          <dgm:chPref val="0"/>
          <dgm:bulletEnabled val="1"/>
        </dgm:presLayoutVars>
      </dgm:prSet>
      <dgm:spPr/>
      <dgm:t>
        <a:bodyPr/>
        <a:lstStyle/>
        <a:p>
          <a:endParaRPr lang="en-US"/>
        </a:p>
      </dgm:t>
    </dgm:pt>
    <dgm:pt modelId="{6528EFE1-98F5-494C-A15B-2084B2B5168F}" type="pres">
      <dgm:prSet presAssocID="{CDFABFE6-B82E-4B94-835E-27AD25348524}" presName="childComposite" presStyleCnt="0">
        <dgm:presLayoutVars>
          <dgm:chMax val="0"/>
          <dgm:chPref val="0"/>
        </dgm:presLayoutVars>
      </dgm:prSet>
      <dgm:spPr/>
    </dgm:pt>
    <dgm:pt modelId="{673864F3-0025-43B0-9727-0B437A2506AE}" type="pres">
      <dgm:prSet presAssocID="{CDFABFE6-B82E-4B94-835E-27AD25348524}"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AC7EF45E-A5AC-476A-A186-C6971A126731}" type="pres">
      <dgm:prSet presAssocID="{CDFABFE6-B82E-4B94-835E-27AD25348524}" presName="childText" presStyleLbl="lnNode1" presStyleIdx="1" presStyleCnt="3">
        <dgm:presLayoutVars>
          <dgm:chMax val="0"/>
          <dgm:chPref val="0"/>
          <dgm:bulletEnabled val="1"/>
        </dgm:presLayoutVars>
      </dgm:prSet>
      <dgm:spPr/>
      <dgm:t>
        <a:bodyPr/>
        <a:lstStyle/>
        <a:p>
          <a:endParaRPr lang="en-US"/>
        </a:p>
      </dgm:t>
    </dgm:pt>
    <dgm:pt modelId="{C5232931-641C-4CBC-836A-E0EDDF843C2F}" type="pres">
      <dgm:prSet presAssocID="{CDDE9892-C48D-4D8A-AF34-8642D2A6308E}" presName="childComposite" presStyleCnt="0">
        <dgm:presLayoutVars>
          <dgm:chMax val="0"/>
          <dgm:chPref val="0"/>
        </dgm:presLayoutVars>
      </dgm:prSet>
      <dgm:spPr/>
    </dgm:pt>
    <dgm:pt modelId="{0C2F4C42-BEC1-4A37-A851-53BDFC798F73}" type="pres">
      <dgm:prSet presAssocID="{CDDE9892-C48D-4D8A-AF34-8642D2A6308E}"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CF17F446-4241-4839-A69E-C784CB50DFBC}" type="pres">
      <dgm:prSet presAssocID="{CDDE9892-C48D-4D8A-AF34-8642D2A6308E}" presName="childText" presStyleLbl="lnNode1" presStyleIdx="2" presStyleCnt="3">
        <dgm:presLayoutVars>
          <dgm:chMax val="0"/>
          <dgm:chPref val="0"/>
          <dgm:bulletEnabled val="1"/>
        </dgm:presLayoutVars>
      </dgm:prSet>
      <dgm:spPr/>
      <dgm:t>
        <a:bodyPr/>
        <a:lstStyle/>
        <a:p>
          <a:endParaRPr lang="en-US"/>
        </a:p>
      </dgm:t>
    </dgm:pt>
  </dgm:ptLst>
  <dgm:cxnLst>
    <dgm:cxn modelId="{D8977546-AB1C-496A-A41F-4E8D82D569A9}" srcId="{1243EA26-8EEB-47A7-AF57-029807664D5C}" destId="{EA55BFE6-6F11-45DD-A968-2F7462D5F9BA}" srcOrd="0" destOrd="0" parTransId="{2832FC30-0CB3-4AF4-9F45-07E18029DDA6}" sibTransId="{7AE84AD3-E92F-45BB-89A6-64CBF5BB5922}"/>
    <dgm:cxn modelId="{5DC12862-D745-421F-957A-D7F97F5A38C7}" srcId="{1243EA26-8EEB-47A7-AF57-029807664D5C}" destId="{CDDE9892-C48D-4D8A-AF34-8642D2A6308E}" srcOrd="2" destOrd="0" parTransId="{CBD911D3-182B-474F-AB96-6C66B76C6868}" sibTransId="{879A9FDC-5DB1-4475-90E9-DD1DC0F6C961}"/>
    <dgm:cxn modelId="{FEA852EE-8331-4F5A-84C6-D7EB957F5FB3}" type="presOf" srcId="{1243EA26-8EEB-47A7-AF57-029807664D5C}" destId="{FF4F6BD4-87EF-45D7-91EB-AEE435C251EE}" srcOrd="0" destOrd="0" presId="urn:microsoft.com/office/officeart/2008/layout/PictureAccentList"/>
    <dgm:cxn modelId="{266FA754-B6BD-45C6-883D-DAACC40EC14B}" type="presOf" srcId="{DD7BE89E-2CC5-4AC4-91C6-326E40C4BF6C}" destId="{059B8705-3CE9-4512-8E93-1C3D5B1C05D5}" srcOrd="0" destOrd="0" presId="urn:microsoft.com/office/officeart/2008/layout/PictureAccentList"/>
    <dgm:cxn modelId="{D1CFA34D-ED95-4FC2-9E2D-E29D7A343FAA}" type="presOf" srcId="{CDDE9892-C48D-4D8A-AF34-8642D2A6308E}" destId="{CF17F446-4241-4839-A69E-C784CB50DFBC}" srcOrd="0" destOrd="0" presId="urn:microsoft.com/office/officeart/2008/layout/PictureAccentList"/>
    <dgm:cxn modelId="{1C8BE0E7-40B5-4334-8100-B3C2388ACD14}" type="presOf" srcId="{CDFABFE6-B82E-4B94-835E-27AD25348524}" destId="{AC7EF45E-A5AC-476A-A186-C6971A126731}" srcOrd="0" destOrd="0" presId="urn:microsoft.com/office/officeart/2008/layout/PictureAccentList"/>
    <dgm:cxn modelId="{CD601EE8-D3AC-4CB3-B33A-2502E9A8BA44}" type="presOf" srcId="{EA55BFE6-6F11-45DD-A968-2F7462D5F9BA}" destId="{6D009B5F-0321-4B88-92D7-FB797C613ED4}" srcOrd="0" destOrd="0" presId="urn:microsoft.com/office/officeart/2008/layout/PictureAccentList"/>
    <dgm:cxn modelId="{6A69E6C4-DA58-4F70-9B6E-ECF9C282A718}" srcId="{DD7BE89E-2CC5-4AC4-91C6-326E40C4BF6C}" destId="{1243EA26-8EEB-47A7-AF57-029807664D5C}" srcOrd="0" destOrd="0" parTransId="{38146D7C-AF93-4B2F-A632-37A7751F26FC}" sibTransId="{B78A0C0C-6349-47D2-A707-883F4FF7B875}"/>
    <dgm:cxn modelId="{6929BFF0-1C9E-49BE-AF12-B066256125DE}" srcId="{1243EA26-8EEB-47A7-AF57-029807664D5C}" destId="{CDFABFE6-B82E-4B94-835E-27AD25348524}" srcOrd="1" destOrd="0" parTransId="{4A1E75A8-57CC-4CD8-9DAA-0C95F73F5486}" sibTransId="{6459BF65-C2B0-4990-829B-7A2A7B0C62BE}"/>
    <dgm:cxn modelId="{06D960B7-5562-4C1D-8A5E-299AF72F6986}" type="presParOf" srcId="{059B8705-3CE9-4512-8E93-1C3D5B1C05D5}" destId="{EC8B5EE7-03EA-49F4-A6DD-2C13F8DDCDF3}" srcOrd="0" destOrd="0" presId="urn:microsoft.com/office/officeart/2008/layout/PictureAccentList"/>
    <dgm:cxn modelId="{7F087990-D7BC-4EBF-AE70-B76BEFA58BBA}" type="presParOf" srcId="{EC8B5EE7-03EA-49F4-A6DD-2C13F8DDCDF3}" destId="{B5C7E11A-A682-47A4-BCA0-F1E4546EFD51}" srcOrd="0" destOrd="0" presId="urn:microsoft.com/office/officeart/2008/layout/PictureAccentList"/>
    <dgm:cxn modelId="{195BEB8A-84B8-4CAE-BAED-A41960AB90F0}" type="presParOf" srcId="{B5C7E11A-A682-47A4-BCA0-F1E4546EFD51}" destId="{FF4F6BD4-87EF-45D7-91EB-AEE435C251EE}" srcOrd="0" destOrd="0" presId="urn:microsoft.com/office/officeart/2008/layout/PictureAccentList"/>
    <dgm:cxn modelId="{1B1E7B27-F366-4703-994A-376B16B8E3F7}" type="presParOf" srcId="{EC8B5EE7-03EA-49F4-A6DD-2C13F8DDCDF3}" destId="{A2EF3CE9-4F31-40CC-9B83-5F3BE9187BFC}" srcOrd="1" destOrd="0" presId="urn:microsoft.com/office/officeart/2008/layout/PictureAccentList"/>
    <dgm:cxn modelId="{3336DDF0-1806-4139-92E2-247193667B77}" type="presParOf" srcId="{A2EF3CE9-4F31-40CC-9B83-5F3BE9187BFC}" destId="{06F8D4E7-31DF-4F49-AA3E-54B1CD9D381A}" srcOrd="0" destOrd="0" presId="urn:microsoft.com/office/officeart/2008/layout/PictureAccentList"/>
    <dgm:cxn modelId="{F605F583-761C-4081-A2AA-7A172D2166F9}" type="presParOf" srcId="{06F8D4E7-31DF-4F49-AA3E-54B1CD9D381A}" destId="{17C1BA66-7B0E-46A3-BD73-1FEBFE3F8E93}" srcOrd="0" destOrd="0" presId="urn:microsoft.com/office/officeart/2008/layout/PictureAccentList"/>
    <dgm:cxn modelId="{BB49423F-F1ED-4AFC-B321-CFBA596CD5E7}" type="presParOf" srcId="{06F8D4E7-31DF-4F49-AA3E-54B1CD9D381A}" destId="{6D009B5F-0321-4B88-92D7-FB797C613ED4}" srcOrd="1" destOrd="0" presId="urn:microsoft.com/office/officeart/2008/layout/PictureAccentList"/>
    <dgm:cxn modelId="{31B1BEA6-7861-4554-8673-D7DDA583A4DB}" type="presParOf" srcId="{A2EF3CE9-4F31-40CC-9B83-5F3BE9187BFC}" destId="{6528EFE1-98F5-494C-A15B-2084B2B5168F}" srcOrd="1" destOrd="0" presId="urn:microsoft.com/office/officeart/2008/layout/PictureAccentList"/>
    <dgm:cxn modelId="{A5BDD2BD-FBEC-4CDA-8E41-BA0A3C16CE56}" type="presParOf" srcId="{6528EFE1-98F5-494C-A15B-2084B2B5168F}" destId="{673864F3-0025-43B0-9727-0B437A2506AE}" srcOrd="0" destOrd="0" presId="urn:microsoft.com/office/officeart/2008/layout/PictureAccentList"/>
    <dgm:cxn modelId="{5EABCA40-1303-4B62-804B-B2543BE6C6CA}" type="presParOf" srcId="{6528EFE1-98F5-494C-A15B-2084B2B5168F}" destId="{AC7EF45E-A5AC-476A-A186-C6971A126731}" srcOrd="1" destOrd="0" presId="urn:microsoft.com/office/officeart/2008/layout/PictureAccentList"/>
    <dgm:cxn modelId="{B2F3F823-0A6C-4417-A88F-BCD8AB832F54}" type="presParOf" srcId="{A2EF3CE9-4F31-40CC-9B83-5F3BE9187BFC}" destId="{C5232931-641C-4CBC-836A-E0EDDF843C2F}" srcOrd="2" destOrd="0" presId="urn:microsoft.com/office/officeart/2008/layout/PictureAccentList"/>
    <dgm:cxn modelId="{A8728B6B-8527-49B8-8530-D65B86028EF2}" type="presParOf" srcId="{C5232931-641C-4CBC-836A-E0EDDF843C2F}" destId="{0C2F4C42-BEC1-4A37-A851-53BDFC798F73}" srcOrd="0" destOrd="0" presId="urn:microsoft.com/office/officeart/2008/layout/PictureAccentList"/>
    <dgm:cxn modelId="{A47732B7-822A-431C-80FE-297FD86DA6F8}" type="presParOf" srcId="{C5232931-641C-4CBC-836A-E0EDDF843C2F}" destId="{CF17F446-4241-4839-A69E-C784CB50DFB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195F-AB07-410C-A661-2DBAC51AAE3E}">
      <dsp:nvSpPr>
        <dsp:cNvPr id="0" name=""/>
        <dsp:cNvSpPr/>
      </dsp:nvSpPr>
      <dsp:spPr>
        <a:xfrm>
          <a:off x="0" y="0"/>
          <a:ext cx="11026037" cy="197284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BC4A7-06C2-4B34-BBC4-5B026991254F}">
      <dsp:nvSpPr>
        <dsp:cNvPr id="0" name=""/>
        <dsp:cNvSpPr/>
      </dsp:nvSpPr>
      <dsp:spPr>
        <a:xfrm>
          <a:off x="330781" y="209183"/>
          <a:ext cx="3238898" cy="15544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1347B-CB88-4666-B9AB-55FF505247AB}">
      <dsp:nvSpPr>
        <dsp:cNvPr id="0" name=""/>
        <dsp:cNvSpPr/>
      </dsp:nvSpPr>
      <dsp:spPr>
        <a:xfrm rot="10800000">
          <a:off x="330781" y="1972849"/>
          <a:ext cx="3238898" cy="241126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0" i="0" kern="1200"/>
            <a:t>Inadequate facility in word identification</a:t>
          </a:r>
          <a:endParaRPr lang="en-US" sz="2700" kern="1200"/>
        </a:p>
      </dsp:txBody>
      <dsp:txXfrm rot="10800000">
        <a:off x="404936" y="1972849"/>
        <a:ext cx="3090588" cy="2337105"/>
      </dsp:txXfrm>
    </dsp:sp>
    <dsp:sp modelId="{9BB9258E-DEED-4D38-92CF-71E3DEF89D2E}">
      <dsp:nvSpPr>
        <dsp:cNvPr id="0" name=""/>
        <dsp:cNvSpPr/>
      </dsp:nvSpPr>
      <dsp:spPr>
        <a:xfrm>
          <a:off x="3893569" y="209183"/>
          <a:ext cx="3238898" cy="1554481"/>
        </a:xfrm>
        <a:prstGeom prst="roundRect">
          <a:avLst>
            <a:gd name="adj" fmla="val 10000"/>
          </a:avLst>
        </a:prstGeom>
        <a:blipFill>
          <a:blip xmlns:r="http://schemas.openxmlformats.org/officeDocument/2006/relationships" r:embed="rId2"/>
          <a:srcRect/>
          <a:stretch>
            <a:fillRect t="-74000" b="-7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0CE69-6EC7-48A7-B750-8C730EDFDAC4}">
      <dsp:nvSpPr>
        <dsp:cNvPr id="0" name=""/>
        <dsp:cNvSpPr/>
      </dsp:nvSpPr>
      <dsp:spPr>
        <a:xfrm rot="10800000">
          <a:off x="3893569" y="1972849"/>
          <a:ext cx="3238898" cy="241126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0" i="0" kern="1200"/>
            <a:t>Deficiencies in reading related cognitive abilities</a:t>
          </a:r>
          <a:endParaRPr lang="en-US" sz="2700" kern="1200"/>
        </a:p>
      </dsp:txBody>
      <dsp:txXfrm rot="10800000">
        <a:off x="3967724" y="1972849"/>
        <a:ext cx="3090588" cy="2337105"/>
      </dsp:txXfrm>
    </dsp:sp>
    <dsp:sp modelId="{81C71221-CDF6-4AAB-A94C-3F50472A964F}">
      <dsp:nvSpPr>
        <dsp:cNvPr id="0" name=""/>
        <dsp:cNvSpPr/>
      </dsp:nvSpPr>
      <dsp:spPr>
        <a:xfrm>
          <a:off x="7456357" y="263046"/>
          <a:ext cx="3238898" cy="14467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6000" b="-5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AE31F-181D-4C91-8A1A-2475B32F792A}">
      <dsp:nvSpPr>
        <dsp:cNvPr id="0" name=""/>
        <dsp:cNvSpPr/>
      </dsp:nvSpPr>
      <dsp:spPr>
        <a:xfrm rot="10800000">
          <a:off x="7456357" y="1972849"/>
          <a:ext cx="3238898" cy="241126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0" i="0" kern="1200"/>
            <a:t>Inadequate instruction or experiential factors</a:t>
          </a:r>
          <a:endParaRPr lang="en-US" sz="2700" kern="1200"/>
        </a:p>
      </dsp:txBody>
      <dsp:txXfrm rot="10800000">
        <a:off x="7530512" y="1972849"/>
        <a:ext cx="3090588" cy="2337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DB6C4-D5EF-4F33-AC98-6D33288C27BF}">
      <dsp:nvSpPr>
        <dsp:cNvPr id="0" name=""/>
        <dsp:cNvSpPr/>
      </dsp:nvSpPr>
      <dsp:spPr>
        <a:xfrm>
          <a:off x="480920" y="1865"/>
          <a:ext cx="4342836" cy="10857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a:t>Nature</a:t>
          </a:r>
        </a:p>
      </dsp:txBody>
      <dsp:txXfrm>
        <a:off x="512719" y="33664"/>
        <a:ext cx="4279238" cy="1022111"/>
      </dsp:txXfrm>
    </dsp:sp>
    <dsp:sp modelId="{6869AB36-8F57-4947-8EDA-0EE8593FAAF4}">
      <dsp:nvSpPr>
        <dsp:cNvPr id="0" name=""/>
        <dsp:cNvSpPr/>
      </dsp:nvSpPr>
      <dsp:spPr>
        <a:xfrm rot="5400000">
          <a:off x="2557339" y="1182573"/>
          <a:ext cx="189999" cy="1899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26FEAD-F9A6-4D9C-902A-4F983F80BF92}">
      <dsp:nvSpPr>
        <dsp:cNvPr id="0" name=""/>
        <dsp:cNvSpPr/>
      </dsp:nvSpPr>
      <dsp:spPr>
        <a:xfrm>
          <a:off x="480920" y="1467572"/>
          <a:ext cx="4342836" cy="108570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Biological aspects</a:t>
          </a:r>
        </a:p>
      </dsp:txBody>
      <dsp:txXfrm>
        <a:off x="512719" y="1499371"/>
        <a:ext cx="4279238" cy="1022111"/>
      </dsp:txXfrm>
    </dsp:sp>
    <dsp:sp modelId="{7A2D0423-81D8-4A76-A3F7-B2A9EE7D2A78}">
      <dsp:nvSpPr>
        <dsp:cNvPr id="0" name=""/>
        <dsp:cNvSpPr/>
      </dsp:nvSpPr>
      <dsp:spPr>
        <a:xfrm>
          <a:off x="5431754" y="1865"/>
          <a:ext cx="4342836" cy="108570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a:t>Nurture</a:t>
          </a:r>
        </a:p>
      </dsp:txBody>
      <dsp:txXfrm>
        <a:off x="5463553" y="33664"/>
        <a:ext cx="4279238" cy="1022111"/>
      </dsp:txXfrm>
    </dsp:sp>
    <dsp:sp modelId="{6F245033-27D4-4F84-8427-11C0851B459A}">
      <dsp:nvSpPr>
        <dsp:cNvPr id="0" name=""/>
        <dsp:cNvSpPr/>
      </dsp:nvSpPr>
      <dsp:spPr>
        <a:xfrm rot="5400000">
          <a:off x="7508172" y="1182573"/>
          <a:ext cx="189999" cy="1899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D2EB21-5465-4AC2-AD67-96615C5363FC}">
      <dsp:nvSpPr>
        <dsp:cNvPr id="0" name=""/>
        <dsp:cNvSpPr/>
      </dsp:nvSpPr>
      <dsp:spPr>
        <a:xfrm>
          <a:off x="5431754" y="1467572"/>
          <a:ext cx="4342836" cy="108570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Do not feed the weakness</a:t>
          </a:r>
        </a:p>
      </dsp:txBody>
      <dsp:txXfrm>
        <a:off x="5463553" y="1499371"/>
        <a:ext cx="4279238" cy="1022111"/>
      </dsp:txXfrm>
    </dsp:sp>
    <dsp:sp modelId="{DD71FDA3-D408-45D7-A345-744897F589BD}">
      <dsp:nvSpPr>
        <dsp:cNvPr id="0" name=""/>
        <dsp:cNvSpPr/>
      </dsp:nvSpPr>
      <dsp:spPr>
        <a:xfrm rot="5400000">
          <a:off x="7508172" y="2648281"/>
          <a:ext cx="189999" cy="18999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21BAC-814C-44D5-ABB6-3F3EA2635F44}">
      <dsp:nvSpPr>
        <dsp:cNvPr id="0" name=""/>
        <dsp:cNvSpPr/>
      </dsp:nvSpPr>
      <dsp:spPr>
        <a:xfrm>
          <a:off x="5431754" y="2933279"/>
          <a:ext cx="4342836" cy="108570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Interaction with Storybooks</a:t>
          </a:r>
        </a:p>
      </dsp:txBody>
      <dsp:txXfrm>
        <a:off x="5463553" y="2965078"/>
        <a:ext cx="4279238" cy="1022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C6567-9655-41CC-BC88-707EC5F46E49}">
      <dsp:nvSpPr>
        <dsp:cNvPr id="0" name=""/>
        <dsp:cNvSpPr/>
      </dsp:nvSpPr>
      <dsp:spPr>
        <a:xfrm>
          <a:off x="1570" y="854080"/>
          <a:ext cx="2857535" cy="1714521"/>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en-US" sz="2000" b="1" kern="1200" dirty="0"/>
            <a:t>Impedes student ability to access learning</a:t>
          </a:r>
        </a:p>
      </dsp:txBody>
      <dsp:txXfrm>
        <a:off x="1570" y="854080"/>
        <a:ext cx="2857535" cy="1714521"/>
      </dsp:txXfrm>
    </dsp:sp>
    <dsp:sp modelId="{64BCF3E9-8B40-4D63-92E5-E366FD110B1A}">
      <dsp:nvSpPr>
        <dsp:cNvPr id="0" name=""/>
        <dsp:cNvSpPr/>
      </dsp:nvSpPr>
      <dsp:spPr>
        <a:xfrm>
          <a:off x="2907199" y="1589841"/>
          <a:ext cx="428630" cy="243000"/>
        </a:xfrm>
        <a:prstGeom prst="rightArrow">
          <a:avLst>
            <a:gd name="adj1" fmla="val 50000"/>
            <a:gd name="adj2" fmla="val 5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9F93C75-3B82-4BCB-B8D8-ADFAE3DACA43}">
      <dsp:nvSpPr>
        <dsp:cNvPr id="0" name=""/>
        <dsp:cNvSpPr/>
      </dsp:nvSpPr>
      <dsp:spPr>
        <a:xfrm>
          <a:off x="3383923" y="854080"/>
          <a:ext cx="2857535" cy="1714521"/>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en-US" sz="2000" b="0" i="0" kern="1200" dirty="0"/>
            <a:t>Needs to be addressed</a:t>
          </a:r>
          <a:endParaRPr lang="en-US" sz="2000" kern="1200" dirty="0"/>
        </a:p>
      </dsp:txBody>
      <dsp:txXfrm>
        <a:off x="3383923" y="854080"/>
        <a:ext cx="2857535" cy="1714521"/>
      </dsp:txXfrm>
    </dsp:sp>
    <dsp:sp modelId="{DEF4FD10-391F-467C-83CB-8C307B108A22}">
      <dsp:nvSpPr>
        <dsp:cNvPr id="0" name=""/>
        <dsp:cNvSpPr/>
      </dsp:nvSpPr>
      <dsp:spPr>
        <a:xfrm>
          <a:off x="6289553" y="1589841"/>
          <a:ext cx="428630" cy="243000"/>
        </a:xfrm>
        <a:prstGeom prst="rightArrow">
          <a:avLst>
            <a:gd name="adj1" fmla="val 50000"/>
            <a:gd name="adj2" fmla="val 5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4B3DC10-5B26-4F3F-9A4B-F5E40D5D0F03}">
      <dsp:nvSpPr>
        <dsp:cNvPr id="0" name=""/>
        <dsp:cNvSpPr/>
      </dsp:nvSpPr>
      <dsp:spPr>
        <a:xfrm>
          <a:off x="6766277" y="854080"/>
          <a:ext cx="2857535" cy="1714521"/>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en-US" sz="2000" kern="1200" dirty="0"/>
            <a:t>The earlier the intervention, the easier and the greater lasting impact</a:t>
          </a:r>
        </a:p>
      </dsp:txBody>
      <dsp:txXfrm>
        <a:off x="6766277" y="854080"/>
        <a:ext cx="2857535" cy="1714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D3C56-F321-487B-9D48-B78B4F4D14E4}">
      <dsp:nvSpPr>
        <dsp:cNvPr id="0" name=""/>
        <dsp:cNvSpPr/>
      </dsp:nvSpPr>
      <dsp:spPr>
        <a:xfrm>
          <a:off x="-4241487" y="-650765"/>
          <a:ext cx="5053657" cy="5053657"/>
        </a:xfrm>
        <a:prstGeom prst="blockArc">
          <a:avLst>
            <a:gd name="adj1" fmla="val 18900000"/>
            <a:gd name="adj2" fmla="val 2700000"/>
            <a:gd name="adj3" fmla="val 427"/>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58264-7BEB-4BF8-AD5D-D6565053DA0E}">
      <dsp:nvSpPr>
        <dsp:cNvPr id="0" name=""/>
        <dsp:cNvSpPr/>
      </dsp:nvSpPr>
      <dsp:spPr>
        <a:xfrm>
          <a:off x="522313" y="375212"/>
          <a:ext cx="6013332" cy="7504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650" tIns="55880" rIns="55880" bIns="55880" numCol="1" spcCol="1270" anchor="ctr" anchorCtr="0">
          <a:noAutofit/>
        </a:bodyPr>
        <a:lstStyle/>
        <a:p>
          <a:pPr lvl="0" algn="l" defTabSz="977900">
            <a:lnSpc>
              <a:spcPct val="90000"/>
            </a:lnSpc>
            <a:spcBef>
              <a:spcPct val="0"/>
            </a:spcBef>
            <a:spcAft>
              <a:spcPct val="35000"/>
            </a:spcAft>
          </a:pPr>
          <a:r>
            <a:rPr lang="en-US" sz="2200" kern="1200" dirty="0"/>
            <a:t>Students in school and functioning at minimum, grade level</a:t>
          </a:r>
        </a:p>
      </dsp:txBody>
      <dsp:txXfrm>
        <a:off x="522313" y="375212"/>
        <a:ext cx="6013332" cy="750425"/>
      </dsp:txXfrm>
    </dsp:sp>
    <dsp:sp modelId="{9D170A5E-1B0F-4AC3-A74B-EE18E2E88DC5}">
      <dsp:nvSpPr>
        <dsp:cNvPr id="0" name=""/>
        <dsp:cNvSpPr/>
      </dsp:nvSpPr>
      <dsp:spPr>
        <a:xfrm>
          <a:off x="53297" y="281409"/>
          <a:ext cx="938031" cy="9380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20EC1-8E97-4825-846C-E68E8EBD7AC3}">
      <dsp:nvSpPr>
        <dsp:cNvPr id="0" name=""/>
        <dsp:cNvSpPr/>
      </dsp:nvSpPr>
      <dsp:spPr>
        <a:xfrm>
          <a:off x="795093" y="1500850"/>
          <a:ext cx="5740553" cy="7504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650" tIns="55880" rIns="55880" bIns="55880" numCol="1" spcCol="1270" anchor="ctr" anchorCtr="0">
          <a:noAutofit/>
        </a:bodyPr>
        <a:lstStyle/>
        <a:p>
          <a:pPr lvl="0" algn="l" defTabSz="977900">
            <a:lnSpc>
              <a:spcPct val="90000"/>
            </a:lnSpc>
            <a:spcBef>
              <a:spcPct val="0"/>
            </a:spcBef>
            <a:spcAft>
              <a:spcPct val="35000"/>
            </a:spcAft>
          </a:pPr>
          <a:r>
            <a:rPr lang="en-US" sz="2200" kern="1200" dirty="0"/>
            <a:t>To foster a positive, supportive and successful learning environment</a:t>
          </a:r>
        </a:p>
      </dsp:txBody>
      <dsp:txXfrm>
        <a:off x="795093" y="1500850"/>
        <a:ext cx="5740553" cy="750425"/>
      </dsp:txXfrm>
    </dsp:sp>
    <dsp:sp modelId="{5ABFF703-E99E-4F71-9763-3B4AD960466F}">
      <dsp:nvSpPr>
        <dsp:cNvPr id="0" name=""/>
        <dsp:cNvSpPr/>
      </dsp:nvSpPr>
      <dsp:spPr>
        <a:xfrm>
          <a:off x="326077" y="1407047"/>
          <a:ext cx="938031" cy="9380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23EF0-C6AF-4994-8E08-2CED71C6E866}">
      <dsp:nvSpPr>
        <dsp:cNvPr id="0" name=""/>
        <dsp:cNvSpPr/>
      </dsp:nvSpPr>
      <dsp:spPr>
        <a:xfrm>
          <a:off x="522313" y="2626488"/>
          <a:ext cx="6013332" cy="7504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650" tIns="55880" rIns="55880" bIns="55880" numCol="1" spcCol="1270" anchor="ctr" anchorCtr="0">
          <a:noAutofit/>
        </a:bodyPr>
        <a:lstStyle/>
        <a:p>
          <a:pPr lvl="0" algn="l" defTabSz="977900">
            <a:lnSpc>
              <a:spcPct val="90000"/>
            </a:lnSpc>
            <a:spcBef>
              <a:spcPct val="0"/>
            </a:spcBef>
            <a:spcAft>
              <a:spcPct val="35000"/>
            </a:spcAft>
          </a:pPr>
          <a:r>
            <a:rPr lang="en-US" sz="2200" kern="1200" dirty="0"/>
            <a:t>Students to have optimal futures</a:t>
          </a:r>
        </a:p>
      </dsp:txBody>
      <dsp:txXfrm>
        <a:off x="522313" y="2626488"/>
        <a:ext cx="6013332" cy="750425"/>
      </dsp:txXfrm>
    </dsp:sp>
    <dsp:sp modelId="{96967E4F-8DCF-4AFE-910C-FA2CDCFA77F4}">
      <dsp:nvSpPr>
        <dsp:cNvPr id="0" name=""/>
        <dsp:cNvSpPr/>
      </dsp:nvSpPr>
      <dsp:spPr>
        <a:xfrm>
          <a:off x="53297" y="2532685"/>
          <a:ext cx="938031" cy="9380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28F30-8C8B-4AE4-9C40-85AB4596658D}">
      <dsp:nvSpPr>
        <dsp:cNvPr id="0" name=""/>
        <dsp:cNvSpPr/>
      </dsp:nvSpPr>
      <dsp:spPr>
        <a:xfrm>
          <a:off x="1004333" y="0"/>
          <a:ext cx="3723367" cy="372347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92EBB-63EB-446B-A73B-B6031864A655}">
      <dsp:nvSpPr>
        <dsp:cNvPr id="0" name=""/>
        <dsp:cNvSpPr/>
      </dsp:nvSpPr>
      <dsp:spPr>
        <a:xfrm>
          <a:off x="4722326" y="1105031"/>
          <a:ext cx="2231870" cy="148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bg1"/>
              </a:solidFill>
            </a:rPr>
            <a:t>The more complex the language is,</a:t>
          </a:r>
        </a:p>
      </dsp:txBody>
      <dsp:txXfrm>
        <a:off x="4722326" y="1105031"/>
        <a:ext cx="2231870" cy="1480451"/>
      </dsp:txXfrm>
    </dsp:sp>
    <dsp:sp modelId="{D8EEB583-A030-48F5-ACF1-F969DCA6A13E}">
      <dsp:nvSpPr>
        <dsp:cNvPr id="0" name=""/>
        <dsp:cNvSpPr/>
      </dsp:nvSpPr>
      <dsp:spPr>
        <a:xfrm>
          <a:off x="1826672" y="1348048"/>
          <a:ext cx="2077346" cy="103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26672" y="1348048"/>
        <a:ext cx="2077346" cy="1038550"/>
      </dsp:txXfrm>
    </dsp:sp>
    <dsp:sp modelId="{E986BEF2-D739-4C16-925E-F63EEBD8E695}">
      <dsp:nvSpPr>
        <dsp:cNvPr id="0" name=""/>
        <dsp:cNvSpPr/>
      </dsp:nvSpPr>
      <dsp:spPr>
        <a:xfrm>
          <a:off x="235742" y="2386598"/>
          <a:ext cx="3198656" cy="3200009"/>
        </a:xfrm>
        <a:prstGeom prst="blockArc">
          <a:avLst>
            <a:gd name="adj1" fmla="val 0"/>
            <a:gd name="adj2" fmla="val 189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977EA-B3D5-4F4F-9F99-21ECD54861FF}">
      <dsp:nvSpPr>
        <dsp:cNvPr id="0" name=""/>
        <dsp:cNvSpPr/>
      </dsp:nvSpPr>
      <dsp:spPr>
        <a:xfrm>
          <a:off x="3705152" y="3270958"/>
          <a:ext cx="2231870" cy="148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bg1"/>
              </a:solidFill>
            </a:rPr>
            <a:t>The more complex the teaching should be</a:t>
          </a:r>
        </a:p>
      </dsp:txBody>
      <dsp:txXfrm>
        <a:off x="3705152" y="3270958"/>
        <a:ext cx="2231870" cy="1480451"/>
      </dsp:txXfrm>
    </dsp:sp>
    <dsp:sp modelId="{21747EDE-08B4-4E73-864C-03B760C9DF2D}">
      <dsp:nvSpPr>
        <dsp:cNvPr id="0" name=""/>
        <dsp:cNvSpPr/>
      </dsp:nvSpPr>
      <dsp:spPr>
        <a:xfrm>
          <a:off x="787999" y="3491630"/>
          <a:ext cx="2077346" cy="103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787999" y="3491630"/>
        <a:ext cx="2077346" cy="1038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571E-9D1E-4444-84E9-72B1C688FBBE}">
      <dsp:nvSpPr>
        <dsp:cNvPr id="0" name=""/>
        <dsp:cNvSpPr/>
      </dsp:nvSpPr>
      <dsp:spPr>
        <a:xfrm rot="5400000">
          <a:off x="4994423" y="141525"/>
          <a:ext cx="2128989" cy="18522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Strong Teacher Prep Programs</a:t>
          </a:r>
        </a:p>
      </dsp:txBody>
      <dsp:txXfrm rot="-5400000">
        <a:off x="5421445" y="334910"/>
        <a:ext cx="1274945" cy="1465454"/>
      </dsp:txXfrm>
    </dsp:sp>
    <dsp:sp modelId="{1940F2A9-FC5C-4E86-A6C5-9EE1B9C5AE8B}">
      <dsp:nvSpPr>
        <dsp:cNvPr id="0" name=""/>
        <dsp:cNvSpPr/>
      </dsp:nvSpPr>
      <dsp:spPr>
        <a:xfrm>
          <a:off x="7100645" y="4061490"/>
          <a:ext cx="3033735" cy="127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bg1"/>
              </a:solidFill>
            </a:rPr>
            <a:t>Detailed Understanding of Morphological Awareness (</a:t>
          </a:r>
          <a:r>
            <a:rPr lang="en-US" sz="1600" kern="1200" dirty="0" err="1">
              <a:solidFill>
                <a:schemeClr val="bg1"/>
              </a:solidFill>
            </a:rPr>
            <a:t>Goswami</a:t>
          </a:r>
          <a:r>
            <a:rPr lang="en-US" sz="1600" kern="1200" dirty="0">
              <a:solidFill>
                <a:schemeClr val="bg1"/>
              </a:solidFill>
            </a:rPr>
            <a:t>, 2008)</a:t>
          </a:r>
        </a:p>
      </dsp:txBody>
      <dsp:txXfrm>
        <a:off x="7100645" y="4061490"/>
        <a:ext cx="3033735" cy="1277393"/>
      </dsp:txXfrm>
    </dsp:sp>
    <dsp:sp modelId="{E97EA8D6-6A1D-431E-B3C2-7121CF11C6D6}">
      <dsp:nvSpPr>
        <dsp:cNvPr id="0" name=""/>
        <dsp:cNvSpPr/>
      </dsp:nvSpPr>
      <dsp:spPr>
        <a:xfrm rot="5400000">
          <a:off x="2968963" y="154044"/>
          <a:ext cx="2128989" cy="18522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395985" y="347429"/>
        <a:ext cx="1274945" cy="1465454"/>
      </dsp:txXfrm>
    </dsp:sp>
    <dsp:sp modelId="{1DE0FCC5-FC55-4045-A4E5-2F9D9E5175B9}">
      <dsp:nvSpPr>
        <dsp:cNvPr id="0" name=""/>
        <dsp:cNvSpPr/>
      </dsp:nvSpPr>
      <dsp:spPr>
        <a:xfrm rot="5400000">
          <a:off x="3961072" y="1936093"/>
          <a:ext cx="2128989" cy="18522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Word Study</a:t>
          </a:r>
        </a:p>
      </dsp:txBody>
      <dsp:txXfrm rot="-5400000">
        <a:off x="4388094" y="2129478"/>
        <a:ext cx="1274945" cy="1465454"/>
      </dsp:txXfrm>
    </dsp:sp>
    <dsp:sp modelId="{8ECAD20A-4D3C-4CA1-8BDB-AC7C3EF2DC39}">
      <dsp:nvSpPr>
        <dsp:cNvPr id="0" name=""/>
        <dsp:cNvSpPr/>
      </dsp:nvSpPr>
      <dsp:spPr>
        <a:xfrm>
          <a:off x="156964" y="1941535"/>
          <a:ext cx="3728835" cy="189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US" sz="1600" kern="1200" dirty="0">
              <a:solidFill>
                <a:schemeClr val="bg1"/>
              </a:solidFill>
            </a:rPr>
            <a:t>Knowledge of Programs and Program Effectiveness</a:t>
          </a:r>
        </a:p>
      </dsp:txBody>
      <dsp:txXfrm>
        <a:off x="156964" y="1941535"/>
        <a:ext cx="3728835" cy="1891437"/>
      </dsp:txXfrm>
    </dsp:sp>
    <dsp:sp modelId="{BEA957AB-662C-4958-9266-179883AD4988}">
      <dsp:nvSpPr>
        <dsp:cNvPr id="0" name=""/>
        <dsp:cNvSpPr/>
      </dsp:nvSpPr>
      <dsp:spPr>
        <a:xfrm rot="5400000">
          <a:off x="5986512" y="1923554"/>
          <a:ext cx="2128989" cy="18522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6413534" y="2116939"/>
        <a:ext cx="1274945" cy="1465454"/>
      </dsp:txXfrm>
    </dsp:sp>
    <dsp:sp modelId="{68F8CC52-50A1-4C6A-8B93-57E9A2BD680A}">
      <dsp:nvSpPr>
        <dsp:cNvPr id="0" name=""/>
        <dsp:cNvSpPr/>
      </dsp:nvSpPr>
      <dsp:spPr>
        <a:xfrm rot="5400000">
          <a:off x="4983500" y="3755698"/>
          <a:ext cx="2128989" cy="18522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Language Knowledge</a:t>
          </a:r>
        </a:p>
      </dsp:txBody>
      <dsp:txXfrm rot="-5400000">
        <a:off x="5410522" y="3949083"/>
        <a:ext cx="1274945" cy="1465454"/>
      </dsp:txXfrm>
    </dsp:sp>
    <dsp:sp modelId="{EDD58ADB-0FE7-4102-B8BD-E5E25134359A}">
      <dsp:nvSpPr>
        <dsp:cNvPr id="0" name=""/>
        <dsp:cNvSpPr/>
      </dsp:nvSpPr>
      <dsp:spPr>
        <a:xfrm>
          <a:off x="7030311" y="4043112"/>
          <a:ext cx="2375952" cy="127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en-US" sz="1600" kern="1200" dirty="0"/>
        </a:p>
      </dsp:txBody>
      <dsp:txXfrm>
        <a:off x="7030311" y="4043112"/>
        <a:ext cx="2375952" cy="1277393"/>
      </dsp:txXfrm>
    </dsp:sp>
    <dsp:sp modelId="{749C1917-E91B-4713-BC26-811429648298}">
      <dsp:nvSpPr>
        <dsp:cNvPr id="0" name=""/>
        <dsp:cNvSpPr/>
      </dsp:nvSpPr>
      <dsp:spPr>
        <a:xfrm rot="5400000">
          <a:off x="2983101" y="3755698"/>
          <a:ext cx="2128989" cy="185222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410123" y="3949083"/>
        <a:ext cx="1274945" cy="14654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3747A-30B0-45C4-820C-88BC40FED5AC}">
      <dsp:nvSpPr>
        <dsp:cNvPr id="0" name=""/>
        <dsp:cNvSpPr/>
      </dsp:nvSpPr>
      <dsp:spPr>
        <a:xfrm>
          <a:off x="2404908" y="2099"/>
          <a:ext cx="2141845" cy="139219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Language &amp; Cognitive Process</a:t>
          </a:r>
        </a:p>
      </dsp:txBody>
      <dsp:txXfrm>
        <a:off x="2472870" y="70061"/>
        <a:ext cx="2005921" cy="1256275"/>
      </dsp:txXfrm>
    </dsp:sp>
    <dsp:sp modelId="{11A4C734-2249-483D-BC25-1168108A23A0}">
      <dsp:nvSpPr>
        <dsp:cNvPr id="0" name=""/>
        <dsp:cNvSpPr/>
      </dsp:nvSpPr>
      <dsp:spPr>
        <a:xfrm>
          <a:off x="1177623" y="698198"/>
          <a:ext cx="4596414" cy="4596414"/>
        </a:xfrm>
        <a:custGeom>
          <a:avLst/>
          <a:gdLst/>
          <a:ahLst/>
          <a:cxnLst/>
          <a:rect l="0" t="0" r="0" b="0"/>
          <a:pathLst>
            <a:path>
              <a:moveTo>
                <a:pt x="3664244" y="450046"/>
              </a:moveTo>
              <a:arcTo wR="2298207" hR="2298207" stAng="18388162" swAng="163223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3C9B714-7234-4ECF-98B6-C8113F6CEAD7}">
      <dsp:nvSpPr>
        <dsp:cNvPr id="0" name=""/>
        <dsp:cNvSpPr/>
      </dsp:nvSpPr>
      <dsp:spPr>
        <a:xfrm>
          <a:off x="4703115" y="2300306"/>
          <a:ext cx="2141845" cy="139219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Content Areas</a:t>
          </a:r>
        </a:p>
      </dsp:txBody>
      <dsp:txXfrm>
        <a:off x="4771077" y="2368268"/>
        <a:ext cx="2005921" cy="1256275"/>
      </dsp:txXfrm>
    </dsp:sp>
    <dsp:sp modelId="{52B5EB6D-4DE6-4666-9DDF-F53155B7A7CB}">
      <dsp:nvSpPr>
        <dsp:cNvPr id="0" name=""/>
        <dsp:cNvSpPr/>
      </dsp:nvSpPr>
      <dsp:spPr>
        <a:xfrm>
          <a:off x="1177623" y="698198"/>
          <a:ext cx="4596414" cy="4596414"/>
        </a:xfrm>
        <a:custGeom>
          <a:avLst/>
          <a:gdLst/>
          <a:ahLst/>
          <a:cxnLst/>
          <a:rect l="0" t="0" r="0" b="0"/>
          <a:pathLst>
            <a:path>
              <a:moveTo>
                <a:pt x="4358043" y="3317437"/>
              </a:moveTo>
              <a:arcTo wR="2298207" hR="2298207" stAng="1579604" swAng="163223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0D5388-2270-4947-A750-E94EDB1A357A}">
      <dsp:nvSpPr>
        <dsp:cNvPr id="0" name=""/>
        <dsp:cNvSpPr/>
      </dsp:nvSpPr>
      <dsp:spPr>
        <a:xfrm>
          <a:off x="2404908" y="4598513"/>
          <a:ext cx="2141845" cy="139219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Classroom Structure: Appropriate Flexible Grouping Strategies</a:t>
          </a:r>
        </a:p>
      </dsp:txBody>
      <dsp:txXfrm>
        <a:off x="2472870" y="4666475"/>
        <a:ext cx="2005921" cy="1256275"/>
      </dsp:txXfrm>
    </dsp:sp>
    <dsp:sp modelId="{94C493D7-6B53-48F9-AD9E-F776C2424F0A}">
      <dsp:nvSpPr>
        <dsp:cNvPr id="0" name=""/>
        <dsp:cNvSpPr/>
      </dsp:nvSpPr>
      <dsp:spPr>
        <a:xfrm>
          <a:off x="1177623" y="698198"/>
          <a:ext cx="4596414" cy="4596414"/>
        </a:xfrm>
        <a:custGeom>
          <a:avLst/>
          <a:gdLst/>
          <a:ahLst/>
          <a:cxnLst/>
          <a:rect l="0" t="0" r="0" b="0"/>
          <a:pathLst>
            <a:path>
              <a:moveTo>
                <a:pt x="932169" y="4146367"/>
              </a:moveTo>
              <a:arcTo wR="2298207" hR="2298207" stAng="7588162" swAng="163223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95D555-BDFF-42E5-B85D-48BB2F33DB60}">
      <dsp:nvSpPr>
        <dsp:cNvPr id="0" name=""/>
        <dsp:cNvSpPr/>
      </dsp:nvSpPr>
      <dsp:spPr>
        <a:xfrm>
          <a:off x="106701" y="2300306"/>
          <a:ext cx="2141845" cy="139219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Tools for Differentiation</a:t>
          </a:r>
        </a:p>
      </dsp:txBody>
      <dsp:txXfrm>
        <a:off x="174663" y="2368268"/>
        <a:ext cx="2005921" cy="1256275"/>
      </dsp:txXfrm>
    </dsp:sp>
    <dsp:sp modelId="{EE1AC3FE-E3B8-4D75-A79D-E5EE776D6E84}">
      <dsp:nvSpPr>
        <dsp:cNvPr id="0" name=""/>
        <dsp:cNvSpPr/>
      </dsp:nvSpPr>
      <dsp:spPr>
        <a:xfrm>
          <a:off x="1177623" y="698198"/>
          <a:ext cx="4596414" cy="4596414"/>
        </a:xfrm>
        <a:custGeom>
          <a:avLst/>
          <a:gdLst/>
          <a:ahLst/>
          <a:cxnLst/>
          <a:rect l="0" t="0" r="0" b="0"/>
          <a:pathLst>
            <a:path>
              <a:moveTo>
                <a:pt x="238371" y="1278976"/>
              </a:moveTo>
              <a:arcTo wR="2298207" hR="2298207" stAng="12379604" swAng="163223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7F0FE-B9E0-4452-B905-44E2993FDCD0}">
      <dsp:nvSpPr>
        <dsp:cNvPr id="0" name=""/>
        <dsp:cNvSpPr/>
      </dsp:nvSpPr>
      <dsp:spPr>
        <a:xfrm>
          <a:off x="-4631208" y="-710013"/>
          <a:ext cx="5516618" cy="5516618"/>
        </a:xfrm>
        <a:prstGeom prst="blockArc">
          <a:avLst>
            <a:gd name="adj1" fmla="val 18900000"/>
            <a:gd name="adj2" fmla="val 2700000"/>
            <a:gd name="adj3" fmla="val 39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FCCA3-F350-4145-8699-00D5A071247F}">
      <dsp:nvSpPr>
        <dsp:cNvPr id="0" name=""/>
        <dsp:cNvSpPr/>
      </dsp:nvSpPr>
      <dsp:spPr>
        <a:xfrm>
          <a:off x="387549" y="255955"/>
          <a:ext cx="7320755" cy="5122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589" tIns="66040" rIns="66040" bIns="66040" numCol="1" spcCol="1270" anchor="ctr" anchorCtr="0">
          <a:noAutofit/>
        </a:bodyPr>
        <a:lstStyle/>
        <a:p>
          <a:pPr lvl="0" algn="l" defTabSz="1155700">
            <a:lnSpc>
              <a:spcPct val="90000"/>
            </a:lnSpc>
            <a:spcBef>
              <a:spcPct val="0"/>
            </a:spcBef>
            <a:spcAft>
              <a:spcPct val="35000"/>
            </a:spcAft>
          </a:pPr>
          <a:r>
            <a:rPr lang="en-US" sz="2600" kern="1200" dirty="0"/>
            <a:t>Well Trained Educators</a:t>
          </a:r>
        </a:p>
      </dsp:txBody>
      <dsp:txXfrm>
        <a:off x="387549" y="255955"/>
        <a:ext cx="7320755" cy="512237"/>
      </dsp:txXfrm>
    </dsp:sp>
    <dsp:sp modelId="{BAEC7E5C-7D88-40F6-90DD-C56F52B89C12}">
      <dsp:nvSpPr>
        <dsp:cNvPr id="0" name=""/>
        <dsp:cNvSpPr/>
      </dsp:nvSpPr>
      <dsp:spPr>
        <a:xfrm>
          <a:off x="67401" y="191925"/>
          <a:ext cx="640297" cy="64029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12478-2665-40A6-9A7D-DA4BD839FF38}">
      <dsp:nvSpPr>
        <dsp:cNvPr id="0" name=""/>
        <dsp:cNvSpPr/>
      </dsp:nvSpPr>
      <dsp:spPr>
        <a:xfrm>
          <a:off x="754604" y="1024065"/>
          <a:ext cx="6953701" cy="5122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589" tIns="66040" rIns="66040" bIns="66040" numCol="1" spcCol="1270" anchor="ctr" anchorCtr="0">
          <a:noAutofit/>
        </a:bodyPr>
        <a:lstStyle/>
        <a:p>
          <a:pPr lvl="0" algn="l" defTabSz="1155700">
            <a:lnSpc>
              <a:spcPct val="90000"/>
            </a:lnSpc>
            <a:spcBef>
              <a:spcPct val="0"/>
            </a:spcBef>
            <a:spcAft>
              <a:spcPct val="35000"/>
            </a:spcAft>
          </a:pPr>
          <a:r>
            <a:rPr lang="en-US" sz="2600" kern="1200" dirty="0"/>
            <a:t>The Right Professional Knowledge</a:t>
          </a:r>
        </a:p>
      </dsp:txBody>
      <dsp:txXfrm>
        <a:off x="754604" y="1024065"/>
        <a:ext cx="6953701" cy="512237"/>
      </dsp:txXfrm>
    </dsp:sp>
    <dsp:sp modelId="{20E36C5D-17E5-4474-AC34-62B5A97C7EBE}">
      <dsp:nvSpPr>
        <dsp:cNvPr id="0" name=""/>
        <dsp:cNvSpPr/>
      </dsp:nvSpPr>
      <dsp:spPr>
        <a:xfrm>
          <a:off x="434455" y="960036"/>
          <a:ext cx="640297" cy="64029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1D4CB-AC91-4DFA-A19C-206A64159AD1}">
      <dsp:nvSpPr>
        <dsp:cNvPr id="0" name=""/>
        <dsp:cNvSpPr/>
      </dsp:nvSpPr>
      <dsp:spPr>
        <a:xfrm>
          <a:off x="867260" y="1792176"/>
          <a:ext cx="6841045" cy="5122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589" tIns="66040" rIns="66040" bIns="66040" numCol="1" spcCol="1270" anchor="ctr" anchorCtr="0">
          <a:noAutofit/>
        </a:bodyPr>
        <a:lstStyle/>
        <a:p>
          <a:pPr lvl="0" algn="l" defTabSz="1155700">
            <a:lnSpc>
              <a:spcPct val="90000"/>
            </a:lnSpc>
            <a:spcBef>
              <a:spcPct val="0"/>
            </a:spcBef>
            <a:spcAft>
              <a:spcPct val="35000"/>
            </a:spcAft>
          </a:pPr>
          <a:r>
            <a:rPr lang="en-US" sz="2600" kern="1200" dirty="0"/>
            <a:t>The Right Materials</a:t>
          </a:r>
        </a:p>
      </dsp:txBody>
      <dsp:txXfrm>
        <a:off x="867260" y="1792176"/>
        <a:ext cx="6841045" cy="512237"/>
      </dsp:txXfrm>
    </dsp:sp>
    <dsp:sp modelId="{8D10CCD5-5C9F-42E6-9794-2B81A0C67BB5}">
      <dsp:nvSpPr>
        <dsp:cNvPr id="0" name=""/>
        <dsp:cNvSpPr/>
      </dsp:nvSpPr>
      <dsp:spPr>
        <a:xfrm>
          <a:off x="547112" y="1728146"/>
          <a:ext cx="640297" cy="64029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39915-948C-4DB3-A2E9-9AF7F605C7AE}">
      <dsp:nvSpPr>
        <dsp:cNvPr id="0" name=""/>
        <dsp:cNvSpPr/>
      </dsp:nvSpPr>
      <dsp:spPr>
        <a:xfrm>
          <a:off x="754604" y="2560287"/>
          <a:ext cx="6953701" cy="5122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589" tIns="66040" rIns="66040" bIns="66040" numCol="1" spcCol="1270" anchor="ctr" anchorCtr="0">
          <a:noAutofit/>
        </a:bodyPr>
        <a:lstStyle/>
        <a:p>
          <a:pPr lvl="0" algn="l" defTabSz="1155700">
            <a:lnSpc>
              <a:spcPct val="90000"/>
            </a:lnSpc>
            <a:spcBef>
              <a:spcPct val="0"/>
            </a:spcBef>
            <a:spcAft>
              <a:spcPct val="35000"/>
            </a:spcAft>
          </a:pPr>
          <a:r>
            <a:rPr lang="en-US" sz="2600" kern="1200" dirty="0"/>
            <a:t>The Right Assessment Tools</a:t>
          </a:r>
        </a:p>
      </dsp:txBody>
      <dsp:txXfrm>
        <a:off x="754604" y="2560287"/>
        <a:ext cx="6953701" cy="512237"/>
      </dsp:txXfrm>
    </dsp:sp>
    <dsp:sp modelId="{87196BDC-D666-435A-9C5E-79273148EAEF}">
      <dsp:nvSpPr>
        <dsp:cNvPr id="0" name=""/>
        <dsp:cNvSpPr/>
      </dsp:nvSpPr>
      <dsp:spPr>
        <a:xfrm>
          <a:off x="434455" y="2496257"/>
          <a:ext cx="640297" cy="64029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CAE82-266C-4FD5-8A21-7E467A186022}">
      <dsp:nvSpPr>
        <dsp:cNvPr id="0" name=""/>
        <dsp:cNvSpPr/>
      </dsp:nvSpPr>
      <dsp:spPr>
        <a:xfrm>
          <a:off x="387549" y="3328398"/>
          <a:ext cx="7320755" cy="5122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589" tIns="66040" rIns="66040" bIns="66040" numCol="1" spcCol="1270" anchor="ctr" anchorCtr="0">
          <a:noAutofit/>
        </a:bodyPr>
        <a:lstStyle/>
        <a:p>
          <a:pPr lvl="0" algn="l" defTabSz="1155700">
            <a:lnSpc>
              <a:spcPct val="90000"/>
            </a:lnSpc>
            <a:spcBef>
              <a:spcPct val="0"/>
            </a:spcBef>
            <a:spcAft>
              <a:spcPct val="35000"/>
            </a:spcAft>
          </a:pPr>
          <a:r>
            <a:rPr lang="en-US" sz="2600" kern="1200" dirty="0"/>
            <a:t>Design Instructional Plan to Meet Needs</a:t>
          </a:r>
        </a:p>
      </dsp:txBody>
      <dsp:txXfrm>
        <a:off x="387549" y="3328398"/>
        <a:ext cx="7320755" cy="512237"/>
      </dsp:txXfrm>
    </dsp:sp>
    <dsp:sp modelId="{923E209B-D222-4D13-A108-86A8AE8F3986}">
      <dsp:nvSpPr>
        <dsp:cNvPr id="0" name=""/>
        <dsp:cNvSpPr/>
      </dsp:nvSpPr>
      <dsp:spPr>
        <a:xfrm>
          <a:off x="67401" y="3264368"/>
          <a:ext cx="640297" cy="64029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F6BD4-87EF-45D7-91EB-AEE435C251EE}">
      <dsp:nvSpPr>
        <dsp:cNvPr id="0" name=""/>
        <dsp:cNvSpPr/>
      </dsp:nvSpPr>
      <dsp:spPr>
        <a:xfrm>
          <a:off x="517773" y="1581"/>
          <a:ext cx="9784853" cy="9510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Study: </a:t>
          </a:r>
        </a:p>
        <a:p>
          <a:pPr lvl="0" algn="ctr" defTabSz="889000">
            <a:lnSpc>
              <a:spcPct val="90000"/>
            </a:lnSpc>
            <a:spcBef>
              <a:spcPct val="0"/>
            </a:spcBef>
            <a:spcAft>
              <a:spcPct val="35000"/>
            </a:spcAft>
          </a:pPr>
          <a:r>
            <a:rPr lang="en-US" sz="2000" kern="1200" dirty="0"/>
            <a:t>How Confident Do Teachers Feel About Tasks to Meet the Needs of Learners?</a:t>
          </a:r>
        </a:p>
      </dsp:txBody>
      <dsp:txXfrm>
        <a:off x="545629" y="29437"/>
        <a:ext cx="9729141" cy="895353"/>
      </dsp:txXfrm>
    </dsp:sp>
    <dsp:sp modelId="{17C1BA66-7B0E-46A3-BD73-1FEBFE3F8E93}">
      <dsp:nvSpPr>
        <dsp:cNvPr id="0" name=""/>
        <dsp:cNvSpPr/>
      </dsp:nvSpPr>
      <dsp:spPr>
        <a:xfrm>
          <a:off x="517773" y="1123839"/>
          <a:ext cx="951065" cy="95106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009B5F-0321-4B88-92D7-FB797C613ED4}">
      <dsp:nvSpPr>
        <dsp:cNvPr id="0" name=""/>
        <dsp:cNvSpPr/>
      </dsp:nvSpPr>
      <dsp:spPr>
        <a:xfrm>
          <a:off x="1525902" y="1123839"/>
          <a:ext cx="8776723" cy="951065"/>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Word Study Class</a:t>
          </a:r>
        </a:p>
      </dsp:txBody>
      <dsp:txXfrm>
        <a:off x="1572338" y="1170275"/>
        <a:ext cx="8683851" cy="858193"/>
      </dsp:txXfrm>
    </dsp:sp>
    <dsp:sp modelId="{673864F3-0025-43B0-9727-0B437A2506AE}">
      <dsp:nvSpPr>
        <dsp:cNvPr id="0" name=""/>
        <dsp:cNvSpPr/>
      </dsp:nvSpPr>
      <dsp:spPr>
        <a:xfrm>
          <a:off x="517773" y="2189033"/>
          <a:ext cx="951065" cy="95106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EF45E-A5AC-476A-A186-C6971A126731}">
      <dsp:nvSpPr>
        <dsp:cNvPr id="0" name=""/>
        <dsp:cNvSpPr/>
      </dsp:nvSpPr>
      <dsp:spPr>
        <a:xfrm>
          <a:off x="1525902" y="2189033"/>
          <a:ext cx="8776723" cy="951065"/>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Training to Help with Understanding the English Language</a:t>
          </a:r>
        </a:p>
      </dsp:txBody>
      <dsp:txXfrm>
        <a:off x="1572338" y="2235469"/>
        <a:ext cx="8683851" cy="858193"/>
      </dsp:txXfrm>
    </dsp:sp>
    <dsp:sp modelId="{0C2F4C42-BEC1-4A37-A851-53BDFC798F73}">
      <dsp:nvSpPr>
        <dsp:cNvPr id="0" name=""/>
        <dsp:cNvSpPr/>
      </dsp:nvSpPr>
      <dsp:spPr>
        <a:xfrm>
          <a:off x="517773" y="3254227"/>
          <a:ext cx="951065" cy="95106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7F446-4241-4839-A69E-C784CB50DFBC}">
      <dsp:nvSpPr>
        <dsp:cNvPr id="0" name=""/>
        <dsp:cNvSpPr/>
      </dsp:nvSpPr>
      <dsp:spPr>
        <a:xfrm>
          <a:off x="1525902" y="3254227"/>
          <a:ext cx="8776723" cy="951065"/>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Position: Comfort Level to Make Confident and Prepared Choices</a:t>
          </a:r>
        </a:p>
      </dsp:txBody>
      <dsp:txXfrm>
        <a:off x="1572338" y="3300663"/>
        <a:ext cx="8683851" cy="85819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A8096C-DFF5-4AA1-8945-FD5545B59922}" type="datetimeFigureOut">
              <a:rPr lang="en-US" smtClean="0"/>
              <a:t>4/24/2017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D045E-C084-4238-B16D-3F008074B9CB}" type="slidenum">
              <a:rPr lang="en-US" smtClean="0"/>
              <a:t>‹#›</a:t>
            </a:fld>
            <a:endParaRPr lang="en-US"/>
          </a:p>
        </p:txBody>
      </p:sp>
    </p:spTree>
    <p:extLst>
      <p:ext uri="{BB962C8B-B14F-4D97-AF65-F5344CB8AC3E}">
        <p14:creationId xmlns:p14="http://schemas.microsoft.com/office/powerpoint/2010/main" val="394261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1</a:t>
            </a:fld>
            <a:endParaRPr lang="en-US"/>
          </a:p>
        </p:txBody>
      </p:sp>
    </p:spTree>
    <p:extLst>
      <p:ext uri="{BB962C8B-B14F-4D97-AF65-F5344CB8AC3E}">
        <p14:creationId xmlns:p14="http://schemas.microsoft.com/office/powerpoint/2010/main" val="402893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13</a:t>
            </a:fld>
            <a:endParaRPr lang="en-US"/>
          </a:p>
        </p:txBody>
      </p:sp>
    </p:spTree>
    <p:extLst>
      <p:ext uri="{BB962C8B-B14F-4D97-AF65-F5344CB8AC3E}">
        <p14:creationId xmlns:p14="http://schemas.microsoft.com/office/powerpoint/2010/main" val="379792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14</a:t>
            </a:fld>
            <a:endParaRPr lang="en-US"/>
          </a:p>
        </p:txBody>
      </p:sp>
    </p:spTree>
    <p:extLst>
      <p:ext uri="{BB962C8B-B14F-4D97-AF65-F5344CB8AC3E}">
        <p14:creationId xmlns:p14="http://schemas.microsoft.com/office/powerpoint/2010/main" val="184622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15</a:t>
            </a:fld>
            <a:endParaRPr lang="en-US"/>
          </a:p>
        </p:txBody>
      </p:sp>
    </p:spTree>
    <p:extLst>
      <p:ext uri="{BB962C8B-B14F-4D97-AF65-F5344CB8AC3E}">
        <p14:creationId xmlns:p14="http://schemas.microsoft.com/office/powerpoint/2010/main" val="182200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16</a:t>
            </a:fld>
            <a:endParaRPr lang="en-US"/>
          </a:p>
        </p:txBody>
      </p:sp>
    </p:spTree>
    <p:extLst>
      <p:ext uri="{BB962C8B-B14F-4D97-AF65-F5344CB8AC3E}">
        <p14:creationId xmlns:p14="http://schemas.microsoft.com/office/powerpoint/2010/main" val="13595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D045E-C084-4238-B16D-3F008074B9CB}" type="slidenum">
              <a:rPr lang="en-US" smtClean="0"/>
              <a:t>2</a:t>
            </a:fld>
            <a:endParaRPr lang="en-US"/>
          </a:p>
        </p:txBody>
      </p:sp>
    </p:spTree>
    <p:extLst>
      <p:ext uri="{BB962C8B-B14F-4D97-AF65-F5344CB8AC3E}">
        <p14:creationId xmlns:p14="http://schemas.microsoft.com/office/powerpoint/2010/main" val="253502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A83D045E-C084-4238-B16D-3F008074B9CB}" type="slidenum">
              <a:rPr lang="en-US" smtClean="0"/>
              <a:t>4</a:t>
            </a:fld>
            <a:endParaRPr lang="en-US"/>
          </a:p>
        </p:txBody>
      </p:sp>
    </p:spTree>
    <p:extLst>
      <p:ext uri="{BB962C8B-B14F-4D97-AF65-F5344CB8AC3E}">
        <p14:creationId xmlns:p14="http://schemas.microsoft.com/office/powerpoint/2010/main" val="199126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83D045E-C084-4238-B16D-3F008074B9CB}" type="slidenum">
              <a:rPr lang="en-US" smtClean="0"/>
              <a:t>5</a:t>
            </a:fld>
            <a:endParaRPr lang="en-US"/>
          </a:p>
        </p:txBody>
      </p:sp>
    </p:spTree>
    <p:extLst>
      <p:ext uri="{BB962C8B-B14F-4D97-AF65-F5344CB8AC3E}">
        <p14:creationId xmlns:p14="http://schemas.microsoft.com/office/powerpoint/2010/main" val="30432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6</a:t>
            </a:fld>
            <a:endParaRPr lang="en-US"/>
          </a:p>
        </p:txBody>
      </p:sp>
    </p:spTree>
    <p:extLst>
      <p:ext uri="{BB962C8B-B14F-4D97-AF65-F5344CB8AC3E}">
        <p14:creationId xmlns:p14="http://schemas.microsoft.com/office/powerpoint/2010/main" val="345513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7</a:t>
            </a:fld>
            <a:endParaRPr lang="en-US"/>
          </a:p>
        </p:txBody>
      </p:sp>
    </p:spTree>
    <p:extLst>
      <p:ext uri="{BB962C8B-B14F-4D97-AF65-F5344CB8AC3E}">
        <p14:creationId xmlns:p14="http://schemas.microsoft.com/office/powerpoint/2010/main" val="223557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9</a:t>
            </a:fld>
            <a:endParaRPr lang="en-US"/>
          </a:p>
        </p:txBody>
      </p:sp>
    </p:spTree>
    <p:extLst>
      <p:ext uri="{BB962C8B-B14F-4D97-AF65-F5344CB8AC3E}">
        <p14:creationId xmlns:p14="http://schemas.microsoft.com/office/powerpoint/2010/main" val="351280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10</a:t>
            </a:fld>
            <a:endParaRPr lang="en-US"/>
          </a:p>
        </p:txBody>
      </p:sp>
    </p:spTree>
    <p:extLst>
      <p:ext uri="{BB962C8B-B14F-4D97-AF65-F5344CB8AC3E}">
        <p14:creationId xmlns:p14="http://schemas.microsoft.com/office/powerpoint/2010/main" val="102510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3D045E-C084-4238-B16D-3F008074B9CB}" type="slidenum">
              <a:rPr lang="en-US" smtClean="0"/>
              <a:t>12</a:t>
            </a:fld>
            <a:endParaRPr lang="en-US"/>
          </a:p>
        </p:txBody>
      </p:sp>
    </p:spTree>
    <p:extLst>
      <p:ext uri="{BB962C8B-B14F-4D97-AF65-F5344CB8AC3E}">
        <p14:creationId xmlns:p14="http://schemas.microsoft.com/office/powerpoint/2010/main" val="3406264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8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12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097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34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12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38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32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3165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641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265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338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18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265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97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4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76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89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4/24/2017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48807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amp;ehk=DYzctwP90Y4PbIsHQoyLmw&amp;r=0&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arah.Radzom@live.longwood.edu"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amp;ehk=1pLbCcZ0ECFo8kKJsikdJA&amp;pid=OfficeInsert"/><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546" y="1136162"/>
            <a:ext cx="9671538" cy="2221732"/>
          </a:xfrm>
        </p:spPr>
        <p:txBody>
          <a:bodyPr>
            <a:normAutofit fontScale="90000"/>
          </a:bodyPr>
          <a:lstStyle/>
          <a:p>
            <a:pPr algn="ctr"/>
            <a:r>
              <a:rPr lang="en-US" sz="4800" b="1" cap="none" dirty="0">
                <a:solidFill>
                  <a:schemeClr val="tx2">
                    <a:lumMod val="20000"/>
                    <a:lumOff val="80000"/>
                  </a:schemeClr>
                </a:solidFill>
              </a:rPr>
              <a:t>Dyslexia: </a:t>
            </a:r>
            <a:br>
              <a:rPr lang="en-US" sz="4800" b="1" cap="none" dirty="0">
                <a:solidFill>
                  <a:schemeClr val="tx2">
                    <a:lumMod val="20000"/>
                    <a:lumOff val="80000"/>
                  </a:schemeClr>
                </a:solidFill>
              </a:rPr>
            </a:br>
            <a:r>
              <a:rPr lang="en-US" sz="4800" b="1" cap="none" dirty="0">
                <a:solidFill>
                  <a:schemeClr val="tx2">
                    <a:lumMod val="20000"/>
                    <a:lumOff val="80000"/>
                  </a:schemeClr>
                </a:solidFill>
              </a:rPr>
              <a:t>What Research Tells Us</a:t>
            </a:r>
            <a:br>
              <a:rPr lang="en-US" sz="4800" b="1" cap="none" dirty="0">
                <a:solidFill>
                  <a:schemeClr val="tx2">
                    <a:lumMod val="20000"/>
                    <a:lumOff val="80000"/>
                  </a:schemeClr>
                </a:solidFill>
              </a:rPr>
            </a:br>
            <a:endParaRPr lang="en-US" sz="4800" b="1" cap="none" dirty="0">
              <a:solidFill>
                <a:schemeClr val="tx2">
                  <a:lumMod val="20000"/>
                  <a:lumOff val="80000"/>
                </a:schemeClr>
              </a:solidFill>
            </a:endParaRPr>
          </a:p>
        </p:txBody>
      </p:sp>
      <p:sp>
        <p:nvSpPr>
          <p:cNvPr id="3" name="Subtitle 2"/>
          <p:cNvSpPr>
            <a:spLocks noGrp="1"/>
          </p:cNvSpPr>
          <p:nvPr>
            <p:ph type="subTitle" idx="1"/>
          </p:nvPr>
        </p:nvSpPr>
        <p:spPr>
          <a:xfrm>
            <a:off x="1359877" y="3831493"/>
            <a:ext cx="9448800" cy="1362807"/>
          </a:xfrm>
        </p:spPr>
        <p:txBody>
          <a:bodyPr>
            <a:normAutofit/>
          </a:bodyPr>
          <a:lstStyle/>
          <a:p>
            <a:pPr algn="ctr"/>
            <a:r>
              <a:rPr lang="en-US" sz="2600" b="1" dirty="0"/>
              <a:t>By: Sarah Parker</a:t>
            </a:r>
          </a:p>
          <a:p>
            <a:pPr algn="ctr"/>
            <a:r>
              <a:rPr lang="en-US" dirty="0"/>
              <a:t>Graduate Program: Reading, Literacy, and Learning</a:t>
            </a:r>
          </a:p>
          <a:p>
            <a:pPr algn="ctr"/>
            <a:r>
              <a:rPr lang="en-US" dirty="0"/>
              <a:t>Faculty Advisor: Dr. </a:t>
            </a:r>
            <a:r>
              <a:rPr lang="en-US" dirty="0" err="1"/>
              <a:t>Blanchette</a:t>
            </a:r>
            <a:endParaRPr lang="en-US" dirty="0"/>
          </a:p>
        </p:txBody>
      </p:sp>
    </p:spTree>
    <p:extLst>
      <p:ext uri="{BB962C8B-B14F-4D97-AF65-F5344CB8AC3E}">
        <p14:creationId xmlns:p14="http://schemas.microsoft.com/office/powerpoint/2010/main" val="1840245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
          <p:cNvGraphicFramePr>
            <a:graphicFrameLocks/>
          </p:cNvGraphicFramePr>
          <p:nvPr>
            <p:extLst>
              <p:ext uri="{D42A27DB-BD31-4B8C-83A1-F6EECF244321}">
                <p14:modId xmlns:p14="http://schemas.microsoft.com/office/powerpoint/2010/main" val="2094965003"/>
              </p:ext>
            </p:extLst>
          </p:nvPr>
        </p:nvGraphicFramePr>
        <p:xfrm>
          <a:off x="3231716" y="463464"/>
          <a:ext cx="7189939" cy="5586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5949862" y="5865406"/>
            <a:ext cx="5945858" cy="369332"/>
          </a:xfrm>
          <a:prstGeom prst="rect">
            <a:avLst/>
          </a:prstGeom>
          <a:noFill/>
        </p:spPr>
        <p:txBody>
          <a:bodyPr wrap="none" rtlCol="0">
            <a:spAutoFit/>
          </a:bodyPr>
          <a:lstStyle/>
          <a:p>
            <a:r>
              <a:rPr lang="en-US" dirty="0">
                <a:solidFill>
                  <a:schemeClr val="accent5">
                    <a:lumMod val="20000"/>
                    <a:lumOff val="80000"/>
                  </a:schemeClr>
                </a:solidFill>
              </a:rPr>
              <a:t>(</a:t>
            </a:r>
            <a:r>
              <a:rPr lang="en-US" dirty="0" err="1">
                <a:solidFill>
                  <a:schemeClr val="accent5">
                    <a:lumMod val="20000"/>
                    <a:lumOff val="80000"/>
                  </a:schemeClr>
                </a:solidFill>
              </a:rPr>
              <a:t>Goswami</a:t>
            </a:r>
            <a:r>
              <a:rPr lang="en-US" dirty="0">
                <a:solidFill>
                  <a:schemeClr val="accent5">
                    <a:lumMod val="20000"/>
                    <a:lumOff val="80000"/>
                  </a:schemeClr>
                </a:solidFill>
              </a:rPr>
              <a:t>, 2008; Hudson, High, &amp; Al </a:t>
            </a:r>
            <a:r>
              <a:rPr lang="en-US" dirty="0" err="1">
                <a:solidFill>
                  <a:schemeClr val="accent5">
                    <a:lumMod val="20000"/>
                    <a:lumOff val="80000"/>
                  </a:schemeClr>
                </a:solidFill>
              </a:rPr>
              <a:t>Otaiba</a:t>
            </a:r>
            <a:r>
              <a:rPr lang="en-US" dirty="0">
                <a:solidFill>
                  <a:schemeClr val="accent5">
                    <a:lumMod val="20000"/>
                    <a:lumOff val="80000"/>
                  </a:schemeClr>
                </a:solidFill>
              </a:rPr>
              <a:t>, 2007)</a:t>
            </a:r>
          </a:p>
        </p:txBody>
      </p:sp>
    </p:spTree>
    <p:extLst>
      <p:ext uri="{BB962C8B-B14F-4D97-AF65-F5344CB8AC3E}">
        <p14:creationId xmlns:p14="http://schemas.microsoft.com/office/powerpoint/2010/main" val="170128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63404547"/>
              </p:ext>
            </p:extLst>
          </p:nvPr>
        </p:nvGraphicFramePr>
        <p:xfrm>
          <a:off x="526093" y="501042"/>
          <a:ext cx="11148165" cy="5749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62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925" y="588963"/>
            <a:ext cx="4784943" cy="2722788"/>
          </a:xfrm>
        </p:spPr>
        <p:txBody>
          <a:bodyPr>
            <a:normAutofit fontScale="90000"/>
          </a:bodyPr>
          <a:lstStyle/>
          <a:p>
            <a:pPr algn="ctr"/>
            <a:r>
              <a:rPr lang="en-US" sz="4400" cap="none" dirty="0"/>
              <a:t>Teachers Need Outstanding </a:t>
            </a:r>
            <a:br>
              <a:rPr lang="en-US" sz="4400" cap="none" dirty="0"/>
            </a:br>
            <a:r>
              <a:rPr lang="en-US" sz="4400" cap="none" dirty="0"/>
              <a:t>Training and Knowledge!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51364585"/>
              </p:ext>
            </p:extLst>
          </p:nvPr>
        </p:nvGraphicFramePr>
        <p:xfrm>
          <a:off x="5240338" y="588963"/>
          <a:ext cx="6951662" cy="599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26093" y="4577431"/>
            <a:ext cx="9209572" cy="369332"/>
          </a:xfrm>
          <a:prstGeom prst="rect">
            <a:avLst/>
          </a:prstGeom>
          <a:noFill/>
        </p:spPr>
        <p:txBody>
          <a:bodyPr wrap="none" rtlCol="0">
            <a:spAutoFit/>
          </a:bodyPr>
          <a:lstStyle/>
          <a:p>
            <a:r>
              <a:rPr lang="en-US" dirty="0"/>
              <a:t>(</a:t>
            </a:r>
            <a:r>
              <a:rPr lang="en-US" dirty="0" err="1"/>
              <a:t>Vellutino</a:t>
            </a:r>
            <a:r>
              <a:rPr lang="en-US" dirty="0"/>
              <a:t>, Fletcher, </a:t>
            </a:r>
            <a:r>
              <a:rPr lang="en-US" dirty="0" err="1"/>
              <a:t>Snowling</a:t>
            </a:r>
            <a:r>
              <a:rPr lang="en-US" dirty="0"/>
              <a:t>, &amp; Scanlon, 2004; Washburn, Joshi, &amp; Cantrell, 2011)</a:t>
            </a:r>
          </a:p>
        </p:txBody>
      </p:sp>
    </p:spTree>
    <p:extLst>
      <p:ext uri="{BB962C8B-B14F-4D97-AF65-F5344CB8AC3E}">
        <p14:creationId xmlns:p14="http://schemas.microsoft.com/office/powerpoint/2010/main" val="376660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34173"/>
            <a:ext cx="11483975" cy="1293028"/>
          </a:xfrm>
        </p:spPr>
        <p:txBody>
          <a:bodyPr/>
          <a:lstStyle/>
          <a:p>
            <a:pPr algn="ctr"/>
            <a:r>
              <a:rPr lang="en-US" dirty="0">
                <a:solidFill>
                  <a:schemeClr val="accent5">
                    <a:lumMod val="20000"/>
                    <a:lumOff val="80000"/>
                  </a:schemeClr>
                </a:solidFill>
              </a:rPr>
              <a:t>How?</a:t>
            </a:r>
          </a:p>
        </p:txBody>
      </p:sp>
      <p:sp>
        <p:nvSpPr>
          <p:cNvPr id="3" name="Content Placeholder 2"/>
          <p:cNvSpPr>
            <a:spLocks noGrp="1"/>
          </p:cNvSpPr>
          <p:nvPr>
            <p:ph idx="1"/>
          </p:nvPr>
        </p:nvSpPr>
        <p:spPr>
          <a:xfrm>
            <a:off x="355600" y="1943100"/>
            <a:ext cx="10820400" cy="4800600"/>
          </a:xfrm>
        </p:spPr>
        <p:txBody>
          <a:bodyPr>
            <a:normAutofit/>
          </a:bodyPr>
          <a:lstStyle/>
          <a:p>
            <a:endParaRPr lang="en-US" dirty="0"/>
          </a:p>
          <a:p>
            <a:endParaRPr lang="en-US" dirty="0"/>
          </a:p>
        </p:txBody>
      </p:sp>
      <p:graphicFrame>
        <p:nvGraphicFramePr>
          <p:cNvPr id="6" name="Diagram 5"/>
          <p:cNvGraphicFramePr/>
          <p:nvPr>
            <p:extLst>
              <p:ext uri="{D42A27DB-BD31-4B8C-83A1-F6EECF244321}">
                <p14:modId xmlns:p14="http://schemas.microsoft.com/office/powerpoint/2010/main" val="1634970609"/>
              </p:ext>
            </p:extLst>
          </p:nvPr>
        </p:nvGraphicFramePr>
        <p:xfrm>
          <a:off x="528223" y="2295104"/>
          <a:ext cx="7764007" cy="4096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89140" y="1542535"/>
            <a:ext cx="10129696" cy="369332"/>
          </a:xfrm>
          <a:prstGeom prst="rect">
            <a:avLst/>
          </a:prstGeom>
          <a:noFill/>
        </p:spPr>
        <p:txBody>
          <a:bodyPr wrap="none" rtlCol="0">
            <a:spAutoFit/>
          </a:bodyPr>
          <a:lstStyle/>
          <a:p>
            <a:r>
              <a:rPr lang="en-US" dirty="0"/>
              <a:t>Washburn, Joshi, &amp; Cantrell, 2011; Griffiths &amp; Stuart, 2011 ; Hudson, High, &amp; Al </a:t>
            </a:r>
            <a:r>
              <a:rPr lang="en-US" dirty="0" err="1"/>
              <a:t>Otaiba</a:t>
            </a:r>
            <a:r>
              <a:rPr lang="en-US" dirty="0"/>
              <a:t>, 2007</a:t>
            </a:r>
          </a:p>
        </p:txBody>
      </p:sp>
    </p:spTree>
    <p:extLst>
      <p:ext uri="{BB962C8B-B14F-4D97-AF65-F5344CB8AC3E}">
        <p14:creationId xmlns:p14="http://schemas.microsoft.com/office/powerpoint/2010/main" val="171127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20000"/>
                    <a:lumOff val="80000"/>
                  </a:schemeClr>
                </a:solidFill>
              </a:rPr>
              <a:t>Areas for Future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693250"/>
              </p:ext>
            </p:extLst>
          </p:nvPr>
        </p:nvGraphicFramePr>
        <p:xfrm>
          <a:off x="685800" y="2193925"/>
          <a:ext cx="10820400"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97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lumMod val="20000"/>
                    <a:lumOff val="80000"/>
                  </a:schemeClr>
                </a:solidFill>
              </a:rPr>
              <a:t>ANY Questions?</a:t>
            </a:r>
          </a:p>
        </p:txBody>
      </p:sp>
      <p:pic>
        <p:nvPicPr>
          <p:cNvPr id="5" name="Content Placeholder 4"/>
          <p:cNvPicPr>
            <a:picLocks noGrp="1" noChangeAspect="1"/>
          </p:cNvPicPr>
          <p:nvPr>
            <p:ph idx="1"/>
          </p:nvPr>
        </p:nvPicPr>
        <p:blipFill>
          <a:blip r:embed="rId3"/>
          <a:stretch>
            <a:fillRect/>
          </a:stretch>
        </p:blipFill>
        <p:spPr>
          <a:xfrm>
            <a:off x="3828256" y="2603500"/>
            <a:ext cx="3416300" cy="3416300"/>
          </a:xfrm>
        </p:spPr>
      </p:pic>
    </p:spTree>
    <p:extLst>
      <p:ext uri="{BB962C8B-B14F-4D97-AF65-F5344CB8AC3E}">
        <p14:creationId xmlns:p14="http://schemas.microsoft.com/office/powerpoint/2010/main" val="1122271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874" y="504699"/>
            <a:ext cx="8610600" cy="1293028"/>
          </a:xfrm>
        </p:spPr>
        <p:txBody>
          <a:bodyPr>
            <a:normAutofit/>
          </a:bodyPr>
          <a:lstStyle/>
          <a:p>
            <a:pPr algn="ctr"/>
            <a:r>
              <a:rPr lang="en-US" dirty="0">
                <a:solidFill>
                  <a:schemeClr val="tx2">
                    <a:lumMod val="20000"/>
                    <a:lumOff val="80000"/>
                  </a:schemeClr>
                </a:solidFill>
              </a:rPr>
              <a:t>References</a:t>
            </a:r>
          </a:p>
        </p:txBody>
      </p:sp>
      <p:sp>
        <p:nvSpPr>
          <p:cNvPr id="3" name="Content Placeholder 2"/>
          <p:cNvSpPr>
            <a:spLocks noGrp="1"/>
          </p:cNvSpPr>
          <p:nvPr>
            <p:ph idx="1"/>
          </p:nvPr>
        </p:nvSpPr>
        <p:spPr>
          <a:xfrm>
            <a:off x="263046" y="2367419"/>
            <a:ext cx="11674257" cy="4133589"/>
          </a:xfrm>
        </p:spPr>
        <p:txBody>
          <a:bodyPr>
            <a:normAutofit fontScale="92500" lnSpcReduction="20000"/>
          </a:bodyPr>
          <a:lstStyle/>
          <a:p>
            <a:pPr marL="0" indent="0" fontAlgn="base">
              <a:buNone/>
            </a:pPr>
            <a:r>
              <a:rPr lang="en-US" dirty="0" err="1"/>
              <a:t>Berninger</a:t>
            </a:r>
            <a:r>
              <a:rPr lang="en-US" dirty="0"/>
              <a:t>, V. W., Lee, Y., Abbott, R. D., &amp; </a:t>
            </a:r>
            <a:r>
              <a:rPr lang="en-US" dirty="0" err="1"/>
              <a:t>Breznitz</a:t>
            </a:r>
            <a:r>
              <a:rPr lang="en-US" dirty="0"/>
              <a:t>, Z. (2013). Teaching children with dyslexia to spell in a reading-writers' workshop. </a:t>
            </a:r>
            <a:r>
              <a:rPr lang="en-US" i="1" dirty="0"/>
              <a:t>Annals Of Dyslexia</a:t>
            </a:r>
            <a:r>
              <a:rPr lang="en-US" dirty="0"/>
              <a:t>, </a:t>
            </a:r>
            <a:r>
              <a:rPr lang="en-US" i="1" dirty="0"/>
              <a:t>63</a:t>
            </a:r>
            <a:r>
              <a:rPr lang="en-US" dirty="0"/>
              <a:t>(1), 1-24.</a:t>
            </a:r>
          </a:p>
          <a:p>
            <a:pPr marL="0" indent="0" fontAlgn="base">
              <a:buNone/>
            </a:pPr>
            <a:r>
              <a:rPr lang="en-US" dirty="0" err="1"/>
              <a:t>Goswami</a:t>
            </a:r>
            <a:r>
              <a:rPr lang="en-US" dirty="0"/>
              <a:t>, U. (2008). Reading, dyslexia and the brain. </a:t>
            </a:r>
            <a:r>
              <a:rPr lang="en-US" i="1" dirty="0"/>
              <a:t>Educational Research</a:t>
            </a:r>
            <a:r>
              <a:rPr lang="en-US" dirty="0"/>
              <a:t>, </a:t>
            </a:r>
            <a:r>
              <a:rPr lang="en-US" i="1" dirty="0"/>
              <a:t>50</a:t>
            </a:r>
            <a:r>
              <a:rPr lang="en-US" dirty="0"/>
              <a:t>(2), 135-148.</a:t>
            </a:r>
          </a:p>
          <a:p>
            <a:pPr marL="0" indent="0" fontAlgn="base">
              <a:buNone/>
            </a:pPr>
            <a:r>
              <a:rPr lang="en-US" dirty="0"/>
              <a:t>Gray, E.S. (2008). Understanding dyslexia and its instructional implications: A case to support intense intervention. </a:t>
            </a:r>
            <a:r>
              <a:rPr lang="en-US" i="1" dirty="0"/>
              <a:t>Literacy Research and Instruction</a:t>
            </a:r>
            <a:r>
              <a:rPr lang="en-US" dirty="0"/>
              <a:t>. </a:t>
            </a:r>
            <a:r>
              <a:rPr lang="en-US" i="1" dirty="0"/>
              <a:t>47</a:t>
            </a:r>
            <a:r>
              <a:rPr lang="en-US" dirty="0"/>
              <a:t>(2). 116-123.</a:t>
            </a:r>
          </a:p>
          <a:p>
            <a:pPr marL="0" indent="0" fontAlgn="base">
              <a:buNone/>
            </a:pPr>
            <a:r>
              <a:rPr lang="en-US" dirty="0"/>
              <a:t>Griffiths, Y., &amp; Stuart, M. (2013). Reviewing evidence-based practice for pupils with dyslexia and literacy difficulties. </a:t>
            </a:r>
            <a:r>
              <a:rPr lang="en-US" i="1" dirty="0"/>
              <a:t>Journal Of Research In Reading</a:t>
            </a:r>
            <a:r>
              <a:rPr lang="en-US" dirty="0"/>
              <a:t>, </a:t>
            </a:r>
            <a:r>
              <a:rPr lang="en-US" i="1" dirty="0"/>
              <a:t>36</a:t>
            </a:r>
            <a:r>
              <a:rPr lang="en-US" dirty="0"/>
              <a:t>(1), 96-116.</a:t>
            </a:r>
          </a:p>
          <a:p>
            <a:pPr marL="0" indent="0" fontAlgn="base">
              <a:buNone/>
            </a:pPr>
            <a:r>
              <a:rPr lang="en-US" dirty="0"/>
              <a:t>Hudson, R. F., High, L., &amp; Al </a:t>
            </a:r>
            <a:r>
              <a:rPr lang="en-US" dirty="0" err="1"/>
              <a:t>Otaiba</a:t>
            </a:r>
            <a:r>
              <a:rPr lang="en-US" dirty="0"/>
              <a:t>, S. (2007). Dyslexia and the brain: What does current research tell us?. </a:t>
            </a:r>
            <a:r>
              <a:rPr lang="en-US" i="1" dirty="0"/>
              <a:t>Reading Teacher</a:t>
            </a:r>
            <a:r>
              <a:rPr lang="en-US" dirty="0"/>
              <a:t>, </a:t>
            </a:r>
            <a:r>
              <a:rPr lang="en-US" i="1" dirty="0"/>
              <a:t>60</a:t>
            </a:r>
            <a:r>
              <a:rPr lang="en-US" dirty="0"/>
              <a:t>(6), 506-515.</a:t>
            </a:r>
          </a:p>
          <a:p>
            <a:pPr marL="0" indent="0" fontAlgn="base">
              <a:buNone/>
            </a:pPr>
            <a:r>
              <a:rPr lang="en-US" dirty="0" err="1"/>
              <a:t>Lorusso</a:t>
            </a:r>
            <a:r>
              <a:rPr lang="en-US" dirty="0"/>
              <a:t>, M. L., </a:t>
            </a:r>
            <a:r>
              <a:rPr lang="en-US" dirty="0" err="1"/>
              <a:t>Facoetti</a:t>
            </a:r>
            <a:r>
              <a:rPr lang="en-US" dirty="0"/>
              <a:t>, A., &amp; Bakker, D. J. (2011). Neuropsychological treatment of dyslexia: Does type of treatment matter?. </a:t>
            </a:r>
            <a:r>
              <a:rPr lang="en-US" i="1" dirty="0"/>
              <a:t>Journal Of Learning Disabilities</a:t>
            </a:r>
            <a:r>
              <a:rPr lang="en-US" dirty="0"/>
              <a:t>, </a:t>
            </a:r>
            <a:r>
              <a:rPr lang="en-US" i="1" dirty="0"/>
              <a:t>44</a:t>
            </a:r>
            <a:r>
              <a:rPr lang="en-US" dirty="0"/>
              <a:t>(2), 136-149.</a:t>
            </a:r>
          </a:p>
          <a:p>
            <a:pPr marL="0" indent="0" fontAlgn="base">
              <a:buNone/>
            </a:pPr>
            <a:r>
              <a:rPr lang="en-US" dirty="0" err="1"/>
              <a:t>Vellutino</a:t>
            </a:r>
            <a:r>
              <a:rPr lang="en-US" dirty="0"/>
              <a:t>, F. R., Fletcher, J. M., </a:t>
            </a:r>
            <a:r>
              <a:rPr lang="en-US" dirty="0" err="1"/>
              <a:t>Snowling</a:t>
            </a:r>
            <a:r>
              <a:rPr lang="en-US" dirty="0"/>
              <a:t>, M. J., &amp; Scanlon, D. M. (2004). Specific reading disability (dyslexia): What have we learned in the past four decades?. </a:t>
            </a:r>
            <a:r>
              <a:rPr lang="en-US" i="1" dirty="0"/>
              <a:t>Journal Of Child Psychology And Psychiatry</a:t>
            </a:r>
            <a:r>
              <a:rPr lang="en-US" dirty="0"/>
              <a:t>, </a:t>
            </a:r>
            <a:r>
              <a:rPr lang="en-US" i="1" dirty="0"/>
              <a:t>45</a:t>
            </a:r>
            <a:r>
              <a:rPr lang="en-US" dirty="0"/>
              <a:t>(1), 2-40.</a:t>
            </a:r>
          </a:p>
          <a:p>
            <a:pPr marL="0" indent="0" fontAlgn="base">
              <a:buNone/>
            </a:pPr>
            <a:r>
              <a:rPr lang="en-US" dirty="0"/>
              <a:t>Washburn, E. K., Joshi, R. M., &amp; </a:t>
            </a:r>
            <a:r>
              <a:rPr lang="en-US" dirty="0" err="1"/>
              <a:t>Binks</a:t>
            </a:r>
            <a:r>
              <a:rPr lang="en-US" dirty="0"/>
              <a:t>-Cantrell, E. S. (2011). Teacher knowledge of basic language concepts and dyslexia. </a:t>
            </a:r>
            <a:r>
              <a:rPr lang="en-US" i="1" dirty="0"/>
              <a:t>Dyslexia</a:t>
            </a:r>
            <a:r>
              <a:rPr lang="en-US" dirty="0"/>
              <a:t>, </a:t>
            </a:r>
            <a:r>
              <a:rPr lang="en-US" i="1" dirty="0"/>
              <a:t>17</a:t>
            </a:r>
            <a:r>
              <a:rPr lang="en-US" dirty="0"/>
              <a:t>(2), 165-183.</a:t>
            </a:r>
          </a:p>
          <a:p>
            <a:pPr marL="0" indent="0">
              <a:buNone/>
            </a:pPr>
            <a:endParaRPr lang="en-US" dirty="0"/>
          </a:p>
        </p:txBody>
      </p:sp>
    </p:spTree>
    <p:extLst>
      <p:ext uri="{BB962C8B-B14F-4D97-AF65-F5344CB8AC3E}">
        <p14:creationId xmlns:p14="http://schemas.microsoft.com/office/powerpoint/2010/main" val="158944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065" t="10034" r="28029" b="32679"/>
          <a:stretch/>
        </p:blipFill>
        <p:spPr>
          <a:xfrm>
            <a:off x="872646" y="1277282"/>
            <a:ext cx="4045907" cy="4710159"/>
          </a:xfrm>
          <a:prstGeom prst="rect">
            <a:avLst/>
          </a:prstGeom>
        </p:spPr>
      </p:pic>
      <p:sp>
        <p:nvSpPr>
          <p:cNvPr id="2" name="Title 1"/>
          <p:cNvSpPr>
            <a:spLocks noGrp="1"/>
          </p:cNvSpPr>
          <p:nvPr>
            <p:ph type="title"/>
          </p:nvPr>
        </p:nvSpPr>
        <p:spPr>
          <a:xfrm>
            <a:off x="5689600" y="973668"/>
            <a:ext cx="4226766" cy="706964"/>
          </a:xfrm>
        </p:spPr>
        <p:txBody>
          <a:bodyPr>
            <a:normAutofit fontScale="90000"/>
          </a:bodyPr>
          <a:lstStyle/>
          <a:p>
            <a:r>
              <a:rPr lang="en-US" dirty="0"/>
              <a:t>Contact Information</a:t>
            </a:r>
          </a:p>
        </p:txBody>
      </p:sp>
      <p:sp>
        <p:nvSpPr>
          <p:cNvPr id="3" name="Content Placeholder 2"/>
          <p:cNvSpPr>
            <a:spLocks noGrp="1"/>
          </p:cNvSpPr>
          <p:nvPr>
            <p:ph idx="1"/>
          </p:nvPr>
        </p:nvSpPr>
        <p:spPr>
          <a:xfrm>
            <a:off x="5689600" y="2194560"/>
            <a:ext cx="5816600" cy="4024125"/>
          </a:xfrm>
        </p:spPr>
        <p:txBody>
          <a:bodyPr>
            <a:normAutofit/>
          </a:bodyPr>
          <a:lstStyle/>
          <a:p>
            <a:pPr marL="0" indent="0">
              <a:buNone/>
            </a:pPr>
            <a:endParaRPr lang="en-US" sz="3600" b="1" dirty="0"/>
          </a:p>
          <a:p>
            <a:pPr marL="0" indent="0">
              <a:buNone/>
            </a:pPr>
            <a:endParaRPr lang="en-US" sz="3600" b="1" dirty="0"/>
          </a:p>
          <a:p>
            <a:pPr marL="0" indent="0">
              <a:buNone/>
            </a:pPr>
            <a:r>
              <a:rPr lang="en-US" sz="3600" b="1" dirty="0"/>
              <a:t>Sarah Parker</a:t>
            </a:r>
          </a:p>
          <a:p>
            <a:pPr marL="0" indent="0">
              <a:buNone/>
            </a:pPr>
            <a:r>
              <a:rPr lang="en-US" dirty="0"/>
              <a:t>Longwood University</a:t>
            </a:r>
          </a:p>
          <a:p>
            <a:pPr marL="0" indent="0">
              <a:buNone/>
            </a:pPr>
            <a:r>
              <a:rPr lang="en-US" dirty="0"/>
              <a:t>Reading, Literacy and Learning</a:t>
            </a:r>
          </a:p>
          <a:p>
            <a:pPr marL="0" indent="0">
              <a:buNone/>
            </a:pPr>
            <a:r>
              <a:rPr lang="en-US" dirty="0">
                <a:hlinkClick r:id="rId3"/>
              </a:rPr>
              <a:t>Sarah.Radzom@live.longwood.edu</a:t>
            </a:r>
            <a:endParaRPr lang="en-US" dirty="0"/>
          </a:p>
        </p:txBody>
      </p:sp>
    </p:spTree>
    <p:extLst>
      <p:ext uri="{BB962C8B-B14F-4D97-AF65-F5344CB8AC3E}">
        <p14:creationId xmlns:p14="http://schemas.microsoft.com/office/powerpoint/2010/main" val="57513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2 Minutes…</a:t>
            </a:r>
            <a:endParaRPr lang="en-US" dirty="0"/>
          </a:p>
        </p:txBody>
      </p:sp>
      <p:sp>
        <p:nvSpPr>
          <p:cNvPr id="3" name="Content Placeholder 2"/>
          <p:cNvSpPr>
            <a:spLocks noGrp="1"/>
          </p:cNvSpPr>
          <p:nvPr>
            <p:ph idx="1"/>
          </p:nvPr>
        </p:nvSpPr>
        <p:spPr>
          <a:xfrm>
            <a:off x="1154955" y="3191068"/>
            <a:ext cx="8761412" cy="2828731"/>
          </a:xfrm>
        </p:spPr>
        <p:txBody>
          <a:bodyPr>
            <a:normAutofit/>
          </a:bodyPr>
          <a:lstStyle/>
          <a:p>
            <a:r>
              <a:rPr lang="en-US" sz="3600" dirty="0" smtClean="0"/>
              <a:t>What does dyslexia mean to you?</a:t>
            </a:r>
          </a:p>
          <a:p>
            <a:endParaRPr lang="en-US" sz="3600" dirty="0"/>
          </a:p>
          <a:p>
            <a:r>
              <a:rPr lang="en-US" sz="3600" dirty="0" smtClean="0"/>
              <a:t>Do you know anyone with dyslexia?</a:t>
            </a:r>
            <a:endParaRPr lang="en-US" sz="3600" dirty="0"/>
          </a:p>
        </p:txBody>
      </p:sp>
    </p:spTree>
    <p:extLst>
      <p:ext uri="{BB962C8B-B14F-4D97-AF65-F5344CB8AC3E}">
        <p14:creationId xmlns:p14="http://schemas.microsoft.com/office/powerpoint/2010/main" val="6694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Dyslexia Defined</a:t>
            </a:r>
          </a:p>
        </p:txBody>
      </p:sp>
      <p:sp>
        <p:nvSpPr>
          <p:cNvPr id="3" name="Content Placeholder 2"/>
          <p:cNvSpPr>
            <a:spLocks noGrp="1"/>
          </p:cNvSpPr>
          <p:nvPr>
            <p:ph idx="1"/>
          </p:nvPr>
        </p:nvSpPr>
        <p:spPr/>
        <p:txBody>
          <a:bodyPr>
            <a:normAutofit/>
          </a:bodyPr>
          <a:lstStyle/>
          <a:p>
            <a:r>
              <a:rPr lang="en-US" sz="2800" dirty="0"/>
              <a:t>A neurobiological specific learning disability in which a student with average intelligence without general learning difficulties manifest extreme difficulties in acquiring basic reading subskills and tend to be accompanied by specific deficits in cognitive abilities related to reading and other literacy skills.</a:t>
            </a:r>
          </a:p>
        </p:txBody>
      </p:sp>
      <p:sp>
        <p:nvSpPr>
          <p:cNvPr id="4" name="TextBox 3"/>
          <p:cNvSpPr txBox="1"/>
          <p:nvPr/>
        </p:nvSpPr>
        <p:spPr>
          <a:xfrm>
            <a:off x="6350696" y="1495734"/>
            <a:ext cx="5370381" cy="646331"/>
          </a:xfrm>
          <a:prstGeom prst="rect">
            <a:avLst/>
          </a:prstGeom>
          <a:noFill/>
        </p:spPr>
        <p:txBody>
          <a:bodyPr wrap="none" rtlCol="0">
            <a:spAutoFit/>
          </a:bodyPr>
          <a:lstStyle/>
          <a:p>
            <a:r>
              <a:rPr lang="en-US" dirty="0"/>
              <a:t>(</a:t>
            </a:r>
            <a:r>
              <a:rPr lang="en-US" dirty="0" err="1"/>
              <a:t>Vellutino</a:t>
            </a:r>
            <a:r>
              <a:rPr lang="en-US" dirty="0"/>
              <a:t>, Fletcher, </a:t>
            </a:r>
            <a:r>
              <a:rPr lang="en-US" dirty="0" err="1"/>
              <a:t>Snowling</a:t>
            </a:r>
            <a:r>
              <a:rPr lang="en-US" dirty="0"/>
              <a:t>, &amp; Scanlon, 2004)</a:t>
            </a:r>
          </a:p>
          <a:p>
            <a:endParaRPr lang="en-US" dirty="0"/>
          </a:p>
        </p:txBody>
      </p:sp>
      <p:pic>
        <p:nvPicPr>
          <p:cNvPr id="5" name="Picture 10" descr="Resultado da Enquete e A Melhor Dica para Aprender Inglês | Inglê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80798" y="5169159"/>
            <a:ext cx="2226875" cy="1479281"/>
          </a:xfrm>
          <a:prstGeom prst="rect">
            <a:avLst/>
          </a:prstGeom>
          <a:noFill/>
          <a:ln w="9525">
            <a:noFill/>
            <a:miter lim="800000"/>
            <a:headEnd/>
            <a:tailEnd/>
          </a:ln>
          <a:effectLst/>
        </p:spPr>
      </p:pic>
    </p:spTree>
    <p:extLst>
      <p:ext uri="{BB962C8B-B14F-4D97-AF65-F5344CB8AC3E}">
        <p14:creationId xmlns:p14="http://schemas.microsoft.com/office/powerpoint/2010/main" val="277342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985" y="752650"/>
            <a:ext cx="8610600" cy="1293028"/>
          </a:xfrm>
        </p:spPr>
        <p:txBody>
          <a:bodyPr/>
          <a:lstStyle/>
          <a:p>
            <a:pPr algn="ctr"/>
            <a:r>
              <a:rPr lang="en-US" dirty="0">
                <a:solidFill>
                  <a:schemeClr val="tx2">
                    <a:lumMod val="20000"/>
                    <a:lumOff val="80000"/>
                  </a:schemeClr>
                </a:solidFill>
              </a:rPr>
              <a:t>Causes of Dyslexia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442936"/>
              </p:ext>
            </p:extLst>
          </p:nvPr>
        </p:nvGraphicFramePr>
        <p:xfrm>
          <a:off x="685799" y="2279737"/>
          <a:ext cx="11026037" cy="438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695094" y="1793376"/>
            <a:ext cx="5370381" cy="369332"/>
          </a:xfrm>
          <a:prstGeom prst="rect">
            <a:avLst/>
          </a:prstGeom>
          <a:noFill/>
        </p:spPr>
        <p:txBody>
          <a:bodyPr wrap="none" rtlCol="0">
            <a:spAutoFit/>
          </a:bodyPr>
          <a:lstStyle/>
          <a:p>
            <a:r>
              <a:rPr lang="en-US" dirty="0"/>
              <a:t>(</a:t>
            </a:r>
            <a:r>
              <a:rPr lang="en-US" dirty="0" err="1"/>
              <a:t>Vellutino</a:t>
            </a:r>
            <a:r>
              <a:rPr lang="en-US" dirty="0"/>
              <a:t>, Fletcher, </a:t>
            </a:r>
            <a:r>
              <a:rPr lang="en-US" dirty="0" err="1"/>
              <a:t>Snowling</a:t>
            </a:r>
            <a:r>
              <a:rPr lang="en-US" dirty="0"/>
              <a:t>, &amp; Scanlon, 2004)</a:t>
            </a:r>
          </a:p>
        </p:txBody>
      </p:sp>
    </p:spTree>
    <p:extLst>
      <p:ext uri="{BB962C8B-B14F-4D97-AF65-F5344CB8AC3E}">
        <p14:creationId xmlns:p14="http://schemas.microsoft.com/office/powerpoint/2010/main" val="90278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46253"/>
            <a:ext cx="11988800" cy="1293028"/>
          </a:xfrm>
        </p:spPr>
        <p:txBody>
          <a:bodyPr>
            <a:normAutofit/>
          </a:bodyPr>
          <a:lstStyle/>
          <a:p>
            <a:pPr algn="ctr"/>
            <a:r>
              <a:rPr lang="en-US" sz="3900" dirty="0">
                <a:solidFill>
                  <a:schemeClr val="tx2">
                    <a:lumMod val="20000"/>
                    <a:lumOff val="80000"/>
                  </a:schemeClr>
                </a:solidFill>
              </a:rPr>
              <a:t>Training and Practice</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257663173"/>
              </p:ext>
            </p:extLst>
          </p:nvPr>
        </p:nvGraphicFramePr>
        <p:xfrm>
          <a:off x="1155700" y="2354894"/>
          <a:ext cx="10255511" cy="4020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6626268" y="2039281"/>
            <a:ext cx="4271376" cy="4818719"/>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6405" y="6288066"/>
            <a:ext cx="5370381" cy="646331"/>
          </a:xfrm>
          <a:prstGeom prst="rect">
            <a:avLst/>
          </a:prstGeom>
          <a:noFill/>
        </p:spPr>
        <p:txBody>
          <a:bodyPr wrap="none" rtlCol="0">
            <a:spAutoFit/>
          </a:bodyPr>
          <a:lstStyle/>
          <a:p>
            <a:r>
              <a:rPr lang="en-US" dirty="0"/>
              <a:t>(</a:t>
            </a:r>
            <a:r>
              <a:rPr lang="en-US" dirty="0" err="1"/>
              <a:t>Vellutino</a:t>
            </a:r>
            <a:r>
              <a:rPr lang="en-US" dirty="0"/>
              <a:t>, Fletcher, </a:t>
            </a:r>
            <a:r>
              <a:rPr lang="en-US" dirty="0" err="1"/>
              <a:t>Snowling</a:t>
            </a:r>
            <a:r>
              <a:rPr lang="en-US" dirty="0"/>
              <a:t>, &amp; Scanlon, 2004)</a:t>
            </a:r>
          </a:p>
          <a:p>
            <a:endParaRPr lang="en-US" dirty="0"/>
          </a:p>
        </p:txBody>
      </p:sp>
    </p:spTree>
    <p:extLst>
      <p:ext uri="{BB962C8B-B14F-4D97-AF65-F5344CB8AC3E}">
        <p14:creationId xmlns:p14="http://schemas.microsoft.com/office/powerpoint/2010/main" val="49089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3" y="973668"/>
            <a:ext cx="8761413" cy="706964"/>
          </a:xfrm>
        </p:spPr>
        <p:txBody>
          <a:bodyPr>
            <a:normAutofit/>
          </a:bodyPr>
          <a:lstStyle/>
          <a:p>
            <a:pPr algn="ctr"/>
            <a:r>
              <a:rPr lang="en-US" dirty="0">
                <a:solidFill>
                  <a:srgbClr val="FFFFFF"/>
                </a:solidFill>
              </a:rPr>
              <a:t>Education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1435357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563801" y="5746783"/>
            <a:ext cx="8988358" cy="646331"/>
          </a:xfrm>
          <a:prstGeom prst="rect">
            <a:avLst/>
          </a:prstGeom>
          <a:noFill/>
        </p:spPr>
        <p:txBody>
          <a:bodyPr wrap="none" rtlCol="0">
            <a:spAutoFit/>
          </a:bodyPr>
          <a:lstStyle/>
          <a:p>
            <a:r>
              <a:rPr lang="en-US" dirty="0"/>
              <a:t>(</a:t>
            </a:r>
            <a:r>
              <a:rPr lang="en-US" dirty="0">
                <a:solidFill>
                  <a:schemeClr val="accent5">
                    <a:lumMod val="20000"/>
                    <a:lumOff val="80000"/>
                  </a:schemeClr>
                </a:solidFill>
              </a:rPr>
              <a:t>Hudson, High, &amp; Al </a:t>
            </a:r>
            <a:r>
              <a:rPr lang="en-US" dirty="0" err="1">
                <a:solidFill>
                  <a:schemeClr val="accent5">
                    <a:lumMod val="20000"/>
                    <a:lumOff val="80000"/>
                  </a:schemeClr>
                </a:solidFill>
              </a:rPr>
              <a:t>Otaiba</a:t>
            </a:r>
            <a:r>
              <a:rPr lang="en-US" dirty="0">
                <a:solidFill>
                  <a:schemeClr val="accent5">
                    <a:lumMod val="20000"/>
                    <a:lumOff val="80000"/>
                  </a:schemeClr>
                </a:solidFill>
              </a:rPr>
              <a:t>, 2007; </a:t>
            </a:r>
            <a:r>
              <a:rPr lang="en-US" dirty="0" err="1"/>
              <a:t>Vellutino</a:t>
            </a:r>
            <a:r>
              <a:rPr lang="en-US" dirty="0"/>
              <a:t>, Fletcher, </a:t>
            </a:r>
            <a:r>
              <a:rPr lang="en-US" dirty="0" err="1"/>
              <a:t>Snowling</a:t>
            </a:r>
            <a:r>
              <a:rPr lang="en-US" dirty="0"/>
              <a:t>, &amp; Scanlon, 2004)</a:t>
            </a:r>
          </a:p>
          <a:p>
            <a:endParaRPr lang="en-US" dirty="0"/>
          </a:p>
        </p:txBody>
      </p:sp>
    </p:spTree>
    <p:extLst>
      <p:ext uri="{BB962C8B-B14F-4D97-AF65-F5344CB8AC3E}">
        <p14:creationId xmlns:p14="http://schemas.microsoft.com/office/powerpoint/2010/main" val="49595698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138" y="552784"/>
            <a:ext cx="8610600" cy="1293028"/>
          </a:xfrm>
        </p:spPr>
        <p:txBody>
          <a:bodyPr/>
          <a:lstStyle/>
          <a:p>
            <a:pPr algn="ctr"/>
            <a:r>
              <a:rPr lang="en-US" dirty="0">
                <a:solidFill>
                  <a:schemeClr val="tx2">
                    <a:lumMod val="20000"/>
                    <a:lumOff val="80000"/>
                  </a:schemeClr>
                </a:solidFill>
              </a:rPr>
              <a:t>Effects of Dyslexia </a:t>
            </a:r>
            <a:br>
              <a:rPr lang="en-US" dirty="0">
                <a:solidFill>
                  <a:schemeClr val="tx2">
                    <a:lumMod val="20000"/>
                    <a:lumOff val="80000"/>
                  </a:schemeClr>
                </a:solidFill>
              </a:rPr>
            </a:br>
            <a:r>
              <a:rPr lang="en-US" dirty="0">
                <a:solidFill>
                  <a:schemeClr val="tx2">
                    <a:lumMod val="20000"/>
                    <a:lumOff val="80000"/>
                  </a:schemeClr>
                </a:solidFill>
              </a:rPr>
              <a:t>on Secondary Education</a:t>
            </a:r>
          </a:p>
        </p:txBody>
      </p:sp>
      <p:sp>
        <p:nvSpPr>
          <p:cNvPr id="3" name="Content Placeholder 2"/>
          <p:cNvSpPr>
            <a:spLocks noGrp="1"/>
          </p:cNvSpPr>
          <p:nvPr>
            <p:ph idx="1"/>
          </p:nvPr>
        </p:nvSpPr>
        <p:spPr>
          <a:xfrm>
            <a:off x="967154" y="3093929"/>
            <a:ext cx="6197734" cy="3183372"/>
          </a:xfrm>
        </p:spPr>
        <p:txBody>
          <a:bodyPr/>
          <a:lstStyle/>
          <a:p>
            <a:r>
              <a:rPr lang="en-US" dirty="0"/>
              <a:t>Creates Gaps</a:t>
            </a:r>
          </a:p>
          <a:p>
            <a:r>
              <a:rPr lang="en-US" dirty="0"/>
              <a:t>Further impedes student access to learning</a:t>
            </a:r>
          </a:p>
          <a:p>
            <a:r>
              <a:rPr lang="en-US" dirty="0"/>
              <a:t>Reduces functioning to meet grade level expectations</a:t>
            </a:r>
          </a:p>
          <a:p>
            <a:r>
              <a:rPr lang="en-US" dirty="0"/>
              <a:t>Frustrates students</a:t>
            </a:r>
          </a:p>
          <a:p>
            <a:r>
              <a:rPr lang="en-US" dirty="0"/>
              <a:t>Reduces motivation</a:t>
            </a:r>
          </a:p>
          <a:p>
            <a:endParaRPr lang="en-US" dirty="0"/>
          </a:p>
          <a:p>
            <a:pPr marL="0" indent="0">
              <a:buNone/>
            </a:pPr>
            <a:endParaRPr lang="en-US" dirty="0"/>
          </a:p>
          <a:p>
            <a:pPr marL="0" indent="0">
              <a:buNone/>
            </a:pPr>
            <a:endParaRPr lang="en-US" dirty="0"/>
          </a:p>
          <a:p>
            <a:endParaRPr lang="en-US" dirty="0"/>
          </a:p>
          <a:p>
            <a:endParaRPr lang="en-US" dirty="0"/>
          </a:p>
          <a:p>
            <a:pPr lvl="1"/>
            <a:endParaRPr lang="en-US" dirty="0"/>
          </a:p>
          <a:p>
            <a:pPr lvl="1"/>
            <a:endParaRPr lang="en-US" dirty="0"/>
          </a:p>
        </p:txBody>
      </p:sp>
      <p:pic>
        <p:nvPicPr>
          <p:cNvPr id="1026" name="Picture 2" descr="http://img1.wfrcdn.com/lf/49/hash/256/1679854/1/Office+Mate+Wall+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613" y="2631268"/>
            <a:ext cx="2836985" cy="2836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4903" y="5630970"/>
            <a:ext cx="9026830" cy="646331"/>
          </a:xfrm>
          <a:prstGeom prst="rect">
            <a:avLst/>
          </a:prstGeom>
          <a:noFill/>
        </p:spPr>
        <p:txBody>
          <a:bodyPr wrap="none" rtlCol="0">
            <a:spAutoFit/>
          </a:bodyPr>
          <a:lstStyle/>
          <a:p>
            <a:r>
              <a:rPr lang="en-US" dirty="0"/>
              <a:t>(Gray, 2008; Washburn, Joshi, &amp; Cantrell, 2011; Hudson, High, &amp; Al </a:t>
            </a:r>
            <a:r>
              <a:rPr lang="en-US" dirty="0" err="1"/>
              <a:t>Otaiba</a:t>
            </a:r>
            <a:r>
              <a:rPr lang="en-US" dirty="0"/>
              <a:t>, 2007)</a:t>
            </a:r>
          </a:p>
          <a:p>
            <a:endParaRPr lang="en-US" dirty="0"/>
          </a:p>
        </p:txBody>
      </p:sp>
    </p:spTree>
    <p:extLst>
      <p:ext uri="{BB962C8B-B14F-4D97-AF65-F5344CB8AC3E}">
        <p14:creationId xmlns:p14="http://schemas.microsoft.com/office/powerpoint/2010/main" val="381349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1794" y="5285984"/>
            <a:ext cx="8083524"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What Can We Do?</a:t>
            </a:r>
          </a:p>
        </p:txBody>
      </p:sp>
      <p:graphicFrame>
        <p:nvGraphicFramePr>
          <p:cNvPr id="6" name="Diagram 5"/>
          <p:cNvGraphicFramePr/>
          <p:nvPr>
            <p:extLst>
              <p:ext uri="{D42A27DB-BD31-4B8C-83A1-F6EECF244321}">
                <p14:modId xmlns:p14="http://schemas.microsoft.com/office/powerpoint/2010/main" val="2876549123"/>
              </p:ext>
            </p:extLst>
          </p:nvPr>
        </p:nvGraphicFramePr>
        <p:xfrm>
          <a:off x="1054970" y="1659119"/>
          <a:ext cx="6585907" cy="375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272364" y="651353"/>
            <a:ext cx="3337214" cy="646331"/>
          </a:xfrm>
          <a:prstGeom prst="rect">
            <a:avLst/>
          </a:prstGeom>
        </p:spPr>
        <p:txBody>
          <a:bodyPr wrap="square">
            <a:spAutoFit/>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We want…</a:t>
            </a:r>
          </a:p>
        </p:txBody>
      </p:sp>
    </p:spTree>
    <p:extLst>
      <p:ext uri="{BB962C8B-B14F-4D97-AF65-F5344CB8AC3E}">
        <p14:creationId xmlns:p14="http://schemas.microsoft.com/office/powerpoint/2010/main" val="5756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grpSp>
        <p:nvGrpSpPr>
          <p:cNvPr id="16" name="Group 1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373"/>
            <a:ext cx="12192000" cy="6867027"/>
            <a:chOff x="0" y="-2373"/>
            <a:chExt cx="12192000" cy="6867027"/>
          </a:xfrm>
        </p:grpSpPr>
        <p:sp>
          <p:nvSpPr>
            <p:cNvPr id="17" name="Rectangle 16"/>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extLst>
                <p:ext uri="{386F3935-93C4-4BCD-93E2-E3B085C9AB24}">
                  <p16:designElem xmlns:p16="http://schemas.microsoft.com/office/powerpoint/2015/main" xmlns=""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extLst>
                <p:ext uri="{386F3935-93C4-4BCD-93E2-E3B085C9AB24}">
                  <p16:designElem xmlns:p16="http://schemas.microsoft.com/office/powerpoint/2015/main" xmlns=""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extLst>
                <p:ext uri="{386F3935-93C4-4BCD-93E2-E3B085C9AB24}">
                  <p16:designElem xmlns:p16="http://schemas.microsoft.com/office/powerpoint/2015/main" xmlns=""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extLst>
                <p:ext uri="{386F3935-93C4-4BCD-93E2-E3B085C9AB24}">
                  <p16:designElem xmlns:p16="http://schemas.microsoft.com/office/powerpoint/2015/main" xmlns=""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extLst>
                <p:ext uri="{386F3935-93C4-4BCD-93E2-E3B085C9AB24}">
                  <p16:designElem xmlns:p16="http://schemas.microsoft.com/office/powerpoint/2015/main" xmlns=""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extLst>
                <p:ext uri="{386F3935-93C4-4BCD-93E2-E3B085C9AB24}">
                  <p16:designElem xmlns:p16="http://schemas.microsoft.com/office/powerpoint/2015/main" xmlns=""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5"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9" name="Group 28"/>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67027"/>
            <a:chOff x="0" y="-2373"/>
            <a:chExt cx="12192000" cy="6867027"/>
          </a:xfrm>
        </p:grpSpPr>
        <p:sp>
          <p:nvSpPr>
            <p:cNvPr id="30" name="Rectangle 29"/>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30"/>
            <p:cNvSpPr/>
            <p:nvPr>
              <p:extLst>
                <p:ext uri="{386F3935-93C4-4BCD-93E2-E3B085C9AB24}">
                  <p16:designElem xmlns:p16="http://schemas.microsoft.com/office/powerpoint/2015/main" xmlns=""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p:cNvSpPr/>
            <p:nvPr>
              <p:extLst>
                <p:ext uri="{386F3935-93C4-4BCD-93E2-E3B085C9AB24}">
                  <p16:designElem xmlns:p16="http://schemas.microsoft.com/office/powerpoint/2015/main" xmlns=""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p:cNvSpPr/>
            <p:nvPr>
              <p:extLst>
                <p:ext uri="{386F3935-93C4-4BCD-93E2-E3B085C9AB24}">
                  <p16:designElem xmlns:p16="http://schemas.microsoft.com/office/powerpoint/2015/main" xmlns=""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p:cNvSpPr/>
            <p:nvPr>
              <p:extLst>
                <p:ext uri="{386F3935-93C4-4BCD-93E2-E3B085C9AB24}">
                  <p16:designElem xmlns:p16="http://schemas.microsoft.com/office/powerpoint/2015/main" xmlns=""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Rectangle 35"/>
            <p:cNvSpPr/>
            <p:nvPr>
              <p:extLst>
                <p:ext uri="{386F3935-93C4-4BCD-93E2-E3B085C9AB24}">
                  <p16:designElem xmlns:p16="http://schemas.microsoft.com/office/powerpoint/2015/main" xmlns=""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5"/>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8" name="Freeform 5"/>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9"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9" name="Picture 12"/>
          <p:cNvPicPr>
            <a:picLocks noGrp="1" noChangeAspect="1" noChangeArrowheads="1"/>
          </p:cNvPicPr>
          <p:nvPr>
            <p:ph sz="quarter" idx="4"/>
          </p:nvPr>
        </p:nvPicPr>
        <p:blipFill>
          <a:blip r:embed="rId4"/>
          <a:stretch>
            <a:fillRect/>
          </a:stretch>
        </p:blipFill>
        <p:spPr bwMode="auto">
          <a:xfrm>
            <a:off x="5755401" y="803751"/>
            <a:ext cx="5269944" cy="5250498"/>
          </a:xfrm>
          <a:prstGeom prst="rect">
            <a:avLst/>
          </a:prstGeom>
          <a:noFill/>
        </p:spPr>
      </p:pic>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1154955" y="973668"/>
            <a:ext cx="3133726" cy="1020232"/>
          </a:xfrm>
        </p:spPr>
        <p:txBody>
          <a:bodyPr vert="horz" lIns="91440" tIns="45720" rIns="91440" bIns="45720" rtlCol="0" anchor="ctr">
            <a:normAutofit/>
          </a:bodyPr>
          <a:lstStyle/>
          <a:p>
            <a:r>
              <a:rPr lang="en-US" sz="3300"/>
              <a:t>Acknowledge</a:t>
            </a:r>
          </a:p>
        </p:txBody>
      </p:sp>
      <p:sp>
        <p:nvSpPr>
          <p:cNvPr id="6" name="Content Placeholder 5"/>
          <p:cNvSpPr>
            <a:spLocks noGrp="1"/>
          </p:cNvSpPr>
          <p:nvPr>
            <p:ph sz="half" idx="2"/>
          </p:nvPr>
        </p:nvSpPr>
        <p:spPr>
          <a:xfrm>
            <a:off x="1154955" y="2120900"/>
            <a:ext cx="3133726" cy="3898900"/>
          </a:xfrm>
        </p:spPr>
        <p:txBody>
          <a:bodyPr vert="horz" lIns="91440" tIns="45720" rIns="91440" bIns="45720" rtlCol="0">
            <a:normAutofit/>
          </a:bodyPr>
          <a:lstStyle/>
          <a:p>
            <a:r>
              <a:rPr lang="en-US">
                <a:solidFill>
                  <a:schemeClr val="bg1"/>
                </a:solidFill>
              </a:rPr>
              <a:t>Learning literacy is the most complex cognitive skill a human can learn (Goswami, 2008)</a:t>
            </a:r>
          </a:p>
          <a:p>
            <a:r>
              <a:rPr lang="en-US">
                <a:solidFill>
                  <a:schemeClr val="bg1"/>
                </a:solidFill>
              </a:rPr>
              <a:t>English is one of the most complex languages to learn (Goswami, 2008)</a:t>
            </a:r>
          </a:p>
        </p:txBody>
      </p:sp>
    </p:spTree>
    <p:extLst>
      <p:ext uri="{BB962C8B-B14F-4D97-AF65-F5344CB8AC3E}">
        <p14:creationId xmlns:p14="http://schemas.microsoft.com/office/powerpoint/2010/main" val="2471879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1880</TotalTime>
  <Words>556</Words>
  <Application>Microsoft Office PowerPoint</Application>
  <PresentationFormat>Custom</PresentationFormat>
  <Paragraphs>105</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Ion Boardroom</vt:lpstr>
      <vt:lpstr>Dyslexia:  What Research Tells Us </vt:lpstr>
      <vt:lpstr>Take 2 Minutes…</vt:lpstr>
      <vt:lpstr>Dyslexia Defined</vt:lpstr>
      <vt:lpstr>Causes of Dyslexia</vt:lpstr>
      <vt:lpstr>Training and Practice</vt:lpstr>
      <vt:lpstr>Education</vt:lpstr>
      <vt:lpstr>Effects of Dyslexia  on Secondary Education</vt:lpstr>
      <vt:lpstr>PowerPoint Presentation</vt:lpstr>
      <vt:lpstr>Acknowledge</vt:lpstr>
      <vt:lpstr>PowerPoint Presentation</vt:lpstr>
      <vt:lpstr>PowerPoint Presentation</vt:lpstr>
      <vt:lpstr>Teachers Need Outstanding  Training and Knowledge!</vt:lpstr>
      <vt:lpstr>How?</vt:lpstr>
      <vt:lpstr>Areas for Future Research</vt:lpstr>
      <vt:lpstr>ANY Questions?</vt:lpstr>
      <vt:lpstr>References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dc:creator>
  <cp:lastModifiedBy>profile</cp:lastModifiedBy>
  <cp:revision>76</cp:revision>
  <dcterms:created xsi:type="dcterms:W3CDTF">2014-10-23T00:12:41Z</dcterms:created>
  <dcterms:modified xsi:type="dcterms:W3CDTF">2017-04-24T16:47:09Z</dcterms:modified>
</cp:coreProperties>
</file>