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50" r:id="rId1"/>
  </p:sldMasterIdLst>
  <p:sldIdLst>
    <p:sldId id="256" r:id="rId2"/>
  </p:sldIdLst>
  <p:sldSz cx="38404800" cy="32918400"/>
  <p:notesSz cx="6858000" cy="9144000"/>
  <p:defaultTextStyle>
    <a:defPPr>
      <a:defRPr lang="en-US"/>
    </a:defPPr>
    <a:lvl1pPr algn="l" rtl="0" eaLnBrk="0" fontAlgn="base" hangingPunct="0">
      <a:spcBef>
        <a:spcPct val="0"/>
      </a:spcBef>
      <a:spcAft>
        <a:spcPct val="0"/>
      </a:spcAft>
      <a:defRPr sz="36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36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36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36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3600" kern="1200">
        <a:solidFill>
          <a:schemeClr val="tx1"/>
        </a:solidFill>
        <a:latin typeface="Times New Roman" panose="02020603050405020304" pitchFamily="18" charset="0"/>
        <a:ea typeface="+mn-ea"/>
        <a:cs typeface="+mn-cs"/>
      </a:defRPr>
    </a:lvl5pPr>
    <a:lvl6pPr marL="2286000" algn="l" defTabSz="914400" rtl="0" eaLnBrk="1" latinLnBrk="0" hangingPunct="1">
      <a:defRPr sz="3600" kern="1200">
        <a:solidFill>
          <a:schemeClr val="tx1"/>
        </a:solidFill>
        <a:latin typeface="Times New Roman" panose="02020603050405020304" pitchFamily="18" charset="0"/>
        <a:ea typeface="+mn-ea"/>
        <a:cs typeface="+mn-cs"/>
      </a:defRPr>
    </a:lvl6pPr>
    <a:lvl7pPr marL="2743200" algn="l" defTabSz="914400" rtl="0" eaLnBrk="1" latinLnBrk="0" hangingPunct="1">
      <a:defRPr sz="3600" kern="1200">
        <a:solidFill>
          <a:schemeClr val="tx1"/>
        </a:solidFill>
        <a:latin typeface="Times New Roman" panose="02020603050405020304" pitchFamily="18" charset="0"/>
        <a:ea typeface="+mn-ea"/>
        <a:cs typeface="+mn-cs"/>
      </a:defRPr>
    </a:lvl7pPr>
    <a:lvl8pPr marL="3200400" algn="l" defTabSz="914400" rtl="0" eaLnBrk="1" latinLnBrk="0" hangingPunct="1">
      <a:defRPr sz="3600" kern="1200">
        <a:solidFill>
          <a:schemeClr val="tx1"/>
        </a:solidFill>
        <a:latin typeface="Times New Roman" panose="02020603050405020304" pitchFamily="18" charset="0"/>
        <a:ea typeface="+mn-ea"/>
        <a:cs typeface="+mn-cs"/>
      </a:defRPr>
    </a:lvl8pPr>
    <a:lvl9pPr marL="3657600" algn="l" defTabSz="914400" rtl="0" eaLnBrk="1" latinLnBrk="0" hangingPunct="1">
      <a:defRPr sz="36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5306">
          <p15:clr>
            <a:srgbClr val="A4A3A4"/>
          </p15:clr>
        </p15:guide>
        <p15:guide id="2" pos="9870">
          <p15:clr>
            <a:srgbClr val="A4A3A4"/>
          </p15:clr>
        </p15:guide>
        <p15:guide id="3" pos="4578">
          <p15:clr>
            <a:srgbClr val="A4A3A4"/>
          </p15:clr>
        </p15:guide>
        <p15:guide id="4" pos="9366">
          <p15:clr>
            <a:srgbClr val="A4A3A4"/>
          </p15:clr>
        </p15:guide>
        <p15:guide id="5" pos="14154">
          <p15:clr>
            <a:srgbClr val="A4A3A4"/>
          </p15:clr>
        </p15:guide>
        <p15:guide id="6" pos="18942">
          <p15:clr>
            <a:srgbClr val="A4A3A4"/>
          </p15:clr>
        </p15:guide>
        <p15:guide id="7" pos="19446">
          <p15:clr>
            <a:srgbClr val="A4A3A4"/>
          </p15:clr>
        </p15:guide>
        <p15:guide id="8" pos="5082">
          <p15:clr>
            <a:srgbClr val="A4A3A4"/>
          </p15:clr>
        </p15:guide>
        <p15:guide id="9" pos="29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13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40" d="100"/>
          <a:sy n="40" d="100"/>
        </p:scale>
        <p:origin x="30" y="-4998"/>
      </p:cViewPr>
      <p:guideLst>
        <p:guide orient="horz" pos="5306"/>
        <p:guide pos="9870"/>
        <p:guide pos="4578"/>
        <p:guide pos="9366"/>
        <p:guide pos="14154"/>
        <p:guide pos="18942"/>
        <p:guide pos="19446"/>
        <p:guide pos="5082"/>
        <p:guide pos="29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853440" y="2"/>
            <a:ext cx="15868650" cy="32918405"/>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7306629" y="4389125"/>
            <a:ext cx="29177933" cy="16743677"/>
          </a:xfrm>
        </p:spPr>
        <p:txBody>
          <a:bodyPr anchor="b">
            <a:normAutofit/>
          </a:bodyPr>
          <a:lstStyle>
            <a:lvl1pPr algn="r">
              <a:defRPr sz="2268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2281802" y="21132799"/>
            <a:ext cx="24202765" cy="6549749"/>
          </a:xfrm>
        </p:spPr>
        <p:txBody>
          <a:bodyPr anchor="t">
            <a:normAutofit/>
          </a:bodyPr>
          <a:lstStyle>
            <a:lvl1pPr marL="0" indent="0" algn="r">
              <a:buNone/>
              <a:defRPr sz="7560">
                <a:solidFill>
                  <a:schemeClr val="tx1"/>
                </a:solidFill>
              </a:defRPr>
            </a:lvl1pPr>
            <a:lvl2pPr marL="1920240" indent="0" algn="ctr">
              <a:buNone/>
              <a:defRPr>
                <a:solidFill>
                  <a:schemeClr val="tx1">
                    <a:tint val="75000"/>
                  </a:schemeClr>
                </a:solidFill>
              </a:defRPr>
            </a:lvl2pPr>
            <a:lvl3pPr marL="3840480" indent="0" algn="ctr">
              <a:buNone/>
              <a:defRPr>
                <a:solidFill>
                  <a:schemeClr val="tx1">
                    <a:tint val="75000"/>
                  </a:schemeClr>
                </a:solidFill>
              </a:defRPr>
            </a:lvl3pPr>
            <a:lvl4pPr marL="5760720" indent="0" algn="ctr">
              <a:buNone/>
              <a:defRPr>
                <a:solidFill>
                  <a:schemeClr val="tx1">
                    <a:tint val="75000"/>
                  </a:schemeClr>
                </a:solidFill>
              </a:defRPr>
            </a:lvl4pPr>
            <a:lvl5pPr marL="7680960" indent="0" algn="ctr">
              <a:buNone/>
              <a:defRPr>
                <a:solidFill>
                  <a:schemeClr val="tx1">
                    <a:tint val="75000"/>
                  </a:schemeClr>
                </a:solidFill>
              </a:defRPr>
            </a:lvl5pPr>
            <a:lvl6pPr marL="9601200" indent="0" algn="ctr">
              <a:buNone/>
              <a:defRPr>
                <a:solidFill>
                  <a:schemeClr val="tx1">
                    <a:tint val="75000"/>
                  </a:schemeClr>
                </a:solidFill>
              </a:defRPr>
            </a:lvl6pPr>
            <a:lvl7pPr marL="11521440" indent="0" algn="ctr">
              <a:buNone/>
              <a:defRPr>
                <a:solidFill>
                  <a:schemeClr val="tx1">
                    <a:tint val="75000"/>
                  </a:schemeClr>
                </a:solidFill>
              </a:defRPr>
            </a:lvl7pPr>
            <a:lvl8pPr marL="13441680" indent="0" algn="ctr">
              <a:buNone/>
              <a:defRPr>
                <a:solidFill>
                  <a:schemeClr val="tx1">
                    <a:tint val="75000"/>
                  </a:schemeClr>
                </a:solidFill>
              </a:defRPr>
            </a:lvl8pPr>
            <a:lvl9pPr marL="1536192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30768249" y="29363215"/>
            <a:ext cx="3601387" cy="1752600"/>
          </a:xfrm>
        </p:spPr>
        <p:txBody>
          <a:bodyPr/>
          <a:lstStyle/>
          <a:p>
            <a:pPr>
              <a:defRPr/>
            </a:pPr>
            <a:endParaRPr lang="en-US" altLang="en-US"/>
          </a:p>
        </p:txBody>
      </p:sp>
      <p:sp>
        <p:nvSpPr>
          <p:cNvPr id="5" name="Footer Placeholder 4"/>
          <p:cNvSpPr>
            <a:spLocks noGrp="1"/>
          </p:cNvSpPr>
          <p:nvPr>
            <p:ph type="ftr" sz="quarter" idx="11"/>
          </p:nvPr>
        </p:nvSpPr>
        <p:spPr>
          <a:xfrm>
            <a:off x="15219678" y="29363215"/>
            <a:ext cx="15159640" cy="1752600"/>
          </a:xfrm>
        </p:spPr>
        <p:txBody>
          <a:bodyPr/>
          <a:lstStyle/>
          <a:p>
            <a:pPr>
              <a:defRPr/>
            </a:pPr>
            <a:endParaRPr lang="en-US" altLang="en-US"/>
          </a:p>
        </p:txBody>
      </p:sp>
      <p:sp>
        <p:nvSpPr>
          <p:cNvPr id="6" name="Slide Number Placeholder 5"/>
          <p:cNvSpPr>
            <a:spLocks noGrp="1"/>
          </p:cNvSpPr>
          <p:nvPr>
            <p:ph type="sldNum" sz="quarter" idx="12"/>
          </p:nvPr>
        </p:nvSpPr>
        <p:spPr>
          <a:xfrm>
            <a:off x="34756344" y="29363215"/>
            <a:ext cx="1728216" cy="1752600"/>
          </a:xfrm>
        </p:spPr>
        <p:txBody>
          <a:bodyPr/>
          <a:lstStyle/>
          <a:p>
            <a:pPr>
              <a:defRPr/>
            </a:pPr>
            <a:fld id="{396FD77D-1F25-4680-B9D1-3DF45E17C8AB}" type="slidenum">
              <a:rPr lang="en-US" altLang="en-US" smtClean="0"/>
              <a:pPr>
                <a:defRPr/>
              </a:pPr>
              <a:t>‹#›</a:t>
            </a:fld>
            <a:endParaRPr lang="en-US" altLang="en-US"/>
          </a:p>
        </p:txBody>
      </p:sp>
      <p:sp>
        <p:nvSpPr>
          <p:cNvPr id="23" name="Freeform 12"/>
          <p:cNvSpPr/>
          <p:nvPr/>
        </p:nvSpPr>
        <p:spPr bwMode="auto">
          <a:xfrm>
            <a:off x="853440" y="18105120"/>
            <a:ext cx="1520190" cy="434342"/>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2353632" y="18562323"/>
            <a:ext cx="260035" cy="388622"/>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925176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76799" y="22717752"/>
            <a:ext cx="31567162" cy="2720342"/>
          </a:xfrm>
        </p:spPr>
        <p:txBody>
          <a:bodyPr anchor="b">
            <a:normAutofit/>
          </a:bodyPr>
          <a:lstStyle>
            <a:lvl1pPr algn="ctr">
              <a:defRPr sz="1008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517897" y="4474138"/>
            <a:ext cx="25918473" cy="15191885"/>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6720"/>
            </a:lvl1pPr>
            <a:lvl2pPr marL="1920240" indent="0">
              <a:buNone/>
              <a:defRPr sz="6720"/>
            </a:lvl2pPr>
            <a:lvl3pPr marL="3840480" indent="0">
              <a:buNone/>
              <a:defRPr sz="6720"/>
            </a:lvl3pPr>
            <a:lvl4pPr marL="5760720" indent="0">
              <a:buNone/>
              <a:defRPr sz="6720"/>
            </a:lvl4pPr>
            <a:lvl5pPr marL="7680960" indent="0">
              <a:buNone/>
              <a:defRPr sz="6720"/>
            </a:lvl5pPr>
            <a:lvl6pPr marL="9601200" indent="0">
              <a:buNone/>
              <a:defRPr sz="6720"/>
            </a:lvl6pPr>
            <a:lvl7pPr marL="11521440" indent="0">
              <a:buNone/>
              <a:defRPr sz="6720"/>
            </a:lvl7pPr>
            <a:lvl8pPr marL="13441680" indent="0">
              <a:buNone/>
              <a:defRPr sz="6720"/>
            </a:lvl8pPr>
            <a:lvl9pPr marL="15361920" indent="0">
              <a:buNone/>
              <a:defRPr sz="6720"/>
            </a:lvl9pPr>
          </a:lstStyle>
          <a:p>
            <a:r>
              <a:rPr lang="en-US" smtClean="0"/>
              <a:t>Click icon to add picture</a:t>
            </a:r>
            <a:endParaRPr lang="en-US" dirty="0"/>
          </a:p>
        </p:txBody>
      </p:sp>
      <p:sp>
        <p:nvSpPr>
          <p:cNvPr id="4" name="Text Placeholder 3"/>
          <p:cNvSpPr>
            <a:spLocks noGrp="1"/>
          </p:cNvSpPr>
          <p:nvPr>
            <p:ph type="body" sz="half" idx="2"/>
          </p:nvPr>
        </p:nvSpPr>
        <p:spPr>
          <a:xfrm>
            <a:off x="4676799" y="25438094"/>
            <a:ext cx="31567162" cy="2369818"/>
          </a:xfrm>
        </p:spPr>
        <p:txBody>
          <a:bodyPr>
            <a:normAutofit/>
          </a:bodyPr>
          <a:lstStyle>
            <a:lvl1pPr marL="0" indent="0" algn="ctr">
              <a:buNone/>
              <a:defRPr sz="5880"/>
            </a:lvl1pPr>
            <a:lvl2pPr marL="1920240" indent="0">
              <a:buNone/>
              <a:defRPr sz="5040"/>
            </a:lvl2pPr>
            <a:lvl3pPr marL="3840480" indent="0">
              <a:buNone/>
              <a:defRPr sz="4200"/>
            </a:lvl3pPr>
            <a:lvl4pPr marL="5760720" indent="0">
              <a:buNone/>
              <a:defRPr sz="3780"/>
            </a:lvl4pPr>
            <a:lvl5pPr marL="7680960" indent="0">
              <a:buNone/>
              <a:defRPr sz="3780"/>
            </a:lvl5pPr>
            <a:lvl6pPr marL="9601200" indent="0">
              <a:buNone/>
              <a:defRPr sz="3780"/>
            </a:lvl6pPr>
            <a:lvl7pPr marL="11521440" indent="0">
              <a:buNone/>
              <a:defRPr sz="3780"/>
            </a:lvl7pPr>
            <a:lvl8pPr marL="13441680" indent="0">
              <a:buNone/>
              <a:defRPr sz="3780"/>
            </a:lvl8pPr>
            <a:lvl9pPr marL="15361920" indent="0">
              <a:buNone/>
              <a:defRPr sz="378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14761492-2604-4FFD-9284-D084DFA26255}" type="slidenum">
              <a:rPr lang="en-US" altLang="en-US" smtClean="0"/>
              <a:pPr>
                <a:defRPr/>
              </a:pPr>
              <a:t>‹#›</a:t>
            </a:fld>
            <a:endParaRPr lang="en-US" altLang="en-US"/>
          </a:p>
        </p:txBody>
      </p:sp>
    </p:spTree>
    <p:extLst>
      <p:ext uri="{BB962C8B-B14F-4D97-AF65-F5344CB8AC3E}">
        <p14:creationId xmlns:p14="http://schemas.microsoft.com/office/powerpoint/2010/main" val="1315898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4676803" y="3291840"/>
            <a:ext cx="31567162" cy="14630400"/>
          </a:xfrm>
        </p:spPr>
        <p:txBody>
          <a:bodyPr anchor="ctr">
            <a:normAutofit/>
          </a:bodyPr>
          <a:lstStyle>
            <a:lvl1pPr algn="ctr">
              <a:defRPr sz="1344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4676801" y="20848320"/>
            <a:ext cx="31567166" cy="6949440"/>
          </a:xfrm>
        </p:spPr>
        <p:txBody>
          <a:bodyPr anchor="ctr">
            <a:normAutofit/>
          </a:bodyPr>
          <a:lstStyle>
            <a:lvl1pPr marL="0" indent="0" algn="ctr">
              <a:buNone/>
              <a:defRPr sz="8400">
                <a:solidFill>
                  <a:schemeClr val="tx1"/>
                </a:solidFill>
              </a:defRPr>
            </a:lvl1pPr>
            <a:lvl2pPr marL="1920240" indent="0">
              <a:buNone/>
              <a:defRPr sz="7560">
                <a:solidFill>
                  <a:schemeClr val="tx1">
                    <a:tint val="75000"/>
                  </a:schemeClr>
                </a:solidFill>
              </a:defRPr>
            </a:lvl2pPr>
            <a:lvl3pPr marL="3840480" indent="0">
              <a:buNone/>
              <a:defRPr sz="6720">
                <a:solidFill>
                  <a:schemeClr val="tx1">
                    <a:tint val="75000"/>
                  </a:schemeClr>
                </a:solidFill>
              </a:defRPr>
            </a:lvl3pPr>
            <a:lvl4pPr marL="5760720" indent="0">
              <a:buNone/>
              <a:defRPr sz="5880">
                <a:solidFill>
                  <a:schemeClr val="tx1">
                    <a:tint val="75000"/>
                  </a:schemeClr>
                </a:solidFill>
              </a:defRPr>
            </a:lvl4pPr>
            <a:lvl5pPr marL="7680960" indent="0">
              <a:buNone/>
              <a:defRPr sz="5880">
                <a:solidFill>
                  <a:schemeClr val="tx1">
                    <a:tint val="75000"/>
                  </a:schemeClr>
                </a:solidFill>
              </a:defRPr>
            </a:lvl5pPr>
            <a:lvl6pPr marL="9601200" indent="0">
              <a:buNone/>
              <a:defRPr sz="5880">
                <a:solidFill>
                  <a:schemeClr val="tx1">
                    <a:tint val="75000"/>
                  </a:schemeClr>
                </a:solidFill>
              </a:defRPr>
            </a:lvl6pPr>
            <a:lvl7pPr marL="11521440" indent="0">
              <a:buNone/>
              <a:defRPr sz="5880">
                <a:solidFill>
                  <a:schemeClr val="tx1">
                    <a:tint val="75000"/>
                  </a:schemeClr>
                </a:solidFill>
              </a:defRPr>
            </a:lvl7pPr>
            <a:lvl8pPr marL="13441680" indent="0">
              <a:buNone/>
              <a:defRPr sz="5880">
                <a:solidFill>
                  <a:schemeClr val="tx1">
                    <a:tint val="75000"/>
                  </a:schemeClr>
                </a:solidFill>
              </a:defRPr>
            </a:lvl8pPr>
            <a:lvl9pPr marL="15361920" indent="0">
              <a:buNone/>
              <a:defRPr sz="58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14761492-2604-4FFD-9284-D084DFA26255}" type="slidenum">
              <a:rPr lang="en-US" altLang="en-US" smtClean="0"/>
              <a:pPr>
                <a:defRPr/>
              </a:pPr>
              <a:t>‹#›</a:t>
            </a:fld>
            <a:endParaRPr lang="en-US" altLang="en-US"/>
          </a:p>
        </p:txBody>
      </p:sp>
    </p:spTree>
    <p:extLst>
      <p:ext uri="{BB962C8B-B14F-4D97-AF65-F5344CB8AC3E}">
        <p14:creationId xmlns:p14="http://schemas.microsoft.com/office/powerpoint/2010/main" val="107003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4071570" y="4142510"/>
            <a:ext cx="1920740" cy="2806925"/>
          </a:xfrm>
          <a:prstGeom prst="rect">
            <a:avLst/>
          </a:prstGeom>
        </p:spPr>
        <p:txBody>
          <a:bodyPr vert="horz" lIns="384048" tIns="192024" rIns="384048" bIns="192024"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33600" dirty="0">
                <a:solidFill>
                  <a:schemeClr val="tx1"/>
                </a:solidFill>
                <a:effectLst/>
              </a:rPr>
              <a:t>“</a:t>
            </a:r>
          </a:p>
        </p:txBody>
      </p:sp>
      <p:sp>
        <p:nvSpPr>
          <p:cNvPr id="15" name="TextBox 14"/>
          <p:cNvSpPr txBox="1"/>
          <p:nvPr/>
        </p:nvSpPr>
        <p:spPr>
          <a:xfrm>
            <a:off x="34323229" y="13533115"/>
            <a:ext cx="1920740" cy="2806925"/>
          </a:xfrm>
          <a:prstGeom prst="rect">
            <a:avLst/>
          </a:prstGeom>
        </p:spPr>
        <p:txBody>
          <a:bodyPr vert="horz" lIns="384048" tIns="192024" rIns="384048" bIns="192024"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33600" dirty="0">
                <a:solidFill>
                  <a:schemeClr val="tx1"/>
                </a:solidFill>
                <a:effectLst/>
              </a:rPr>
              <a:t>”</a:t>
            </a:r>
          </a:p>
        </p:txBody>
      </p:sp>
      <p:sp>
        <p:nvSpPr>
          <p:cNvPr id="2" name="Title 1"/>
          <p:cNvSpPr>
            <a:spLocks noGrp="1"/>
          </p:cNvSpPr>
          <p:nvPr>
            <p:ph type="title"/>
          </p:nvPr>
        </p:nvSpPr>
        <p:spPr>
          <a:xfrm>
            <a:off x="5992314" y="3291847"/>
            <a:ext cx="29291283" cy="13167355"/>
          </a:xfrm>
        </p:spPr>
        <p:txBody>
          <a:bodyPr anchor="ctr">
            <a:normAutofit/>
          </a:bodyPr>
          <a:lstStyle>
            <a:lvl1pPr algn="ctr">
              <a:defRPr sz="1344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712587" y="16459195"/>
            <a:ext cx="27850738" cy="1828800"/>
          </a:xfrm>
        </p:spPr>
        <p:txBody>
          <a:bodyPr anchor="ctr">
            <a:normAutofit/>
          </a:bodyPr>
          <a:lstStyle>
            <a:lvl1pPr marL="0" indent="0">
              <a:buFontTx/>
              <a:buNone/>
              <a:defRPr sz="7560"/>
            </a:lvl1pPr>
            <a:lvl2pPr marL="1920240" indent="0">
              <a:buFontTx/>
              <a:buNone/>
              <a:defRPr/>
            </a:lvl2pPr>
            <a:lvl3pPr marL="3840480" indent="0">
              <a:buFontTx/>
              <a:buNone/>
              <a:defRPr/>
            </a:lvl3pPr>
            <a:lvl4pPr marL="5760720" indent="0">
              <a:buFontTx/>
              <a:buNone/>
              <a:defRPr/>
            </a:lvl4pPr>
            <a:lvl5pPr marL="768096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4676799" y="20848320"/>
            <a:ext cx="31567162" cy="6949440"/>
          </a:xfrm>
        </p:spPr>
        <p:txBody>
          <a:bodyPr anchor="ctr">
            <a:normAutofit/>
          </a:bodyPr>
          <a:lstStyle>
            <a:lvl1pPr marL="0" indent="0" algn="ctr">
              <a:buNone/>
              <a:defRPr sz="8400">
                <a:solidFill>
                  <a:schemeClr val="tx1"/>
                </a:solidFill>
              </a:defRPr>
            </a:lvl1pPr>
            <a:lvl2pPr marL="1920240" indent="0">
              <a:buNone/>
              <a:defRPr sz="7560">
                <a:solidFill>
                  <a:schemeClr val="tx1">
                    <a:tint val="75000"/>
                  </a:schemeClr>
                </a:solidFill>
              </a:defRPr>
            </a:lvl2pPr>
            <a:lvl3pPr marL="3840480" indent="0">
              <a:buNone/>
              <a:defRPr sz="6720">
                <a:solidFill>
                  <a:schemeClr val="tx1">
                    <a:tint val="75000"/>
                  </a:schemeClr>
                </a:solidFill>
              </a:defRPr>
            </a:lvl3pPr>
            <a:lvl4pPr marL="5760720" indent="0">
              <a:buNone/>
              <a:defRPr sz="5880">
                <a:solidFill>
                  <a:schemeClr val="tx1">
                    <a:tint val="75000"/>
                  </a:schemeClr>
                </a:solidFill>
              </a:defRPr>
            </a:lvl4pPr>
            <a:lvl5pPr marL="7680960" indent="0">
              <a:buNone/>
              <a:defRPr sz="5880">
                <a:solidFill>
                  <a:schemeClr val="tx1">
                    <a:tint val="75000"/>
                  </a:schemeClr>
                </a:solidFill>
              </a:defRPr>
            </a:lvl5pPr>
            <a:lvl6pPr marL="9601200" indent="0">
              <a:buNone/>
              <a:defRPr sz="5880">
                <a:solidFill>
                  <a:schemeClr val="tx1">
                    <a:tint val="75000"/>
                  </a:schemeClr>
                </a:solidFill>
              </a:defRPr>
            </a:lvl6pPr>
            <a:lvl7pPr marL="11521440" indent="0">
              <a:buNone/>
              <a:defRPr sz="5880">
                <a:solidFill>
                  <a:schemeClr val="tx1">
                    <a:tint val="75000"/>
                  </a:schemeClr>
                </a:solidFill>
              </a:defRPr>
            </a:lvl7pPr>
            <a:lvl8pPr marL="13441680" indent="0">
              <a:buNone/>
              <a:defRPr sz="5880">
                <a:solidFill>
                  <a:schemeClr val="tx1">
                    <a:tint val="75000"/>
                  </a:schemeClr>
                </a:solidFill>
              </a:defRPr>
            </a:lvl8pPr>
            <a:lvl9pPr marL="15361920" indent="0">
              <a:buNone/>
              <a:defRPr sz="58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14761492-2604-4FFD-9284-D084DFA26255}" type="slidenum">
              <a:rPr lang="en-US" altLang="en-US" smtClean="0"/>
              <a:pPr>
                <a:defRPr/>
              </a:pPr>
              <a:t>‹#›</a:t>
            </a:fld>
            <a:endParaRPr lang="en-US" altLang="en-US"/>
          </a:p>
        </p:txBody>
      </p:sp>
    </p:spTree>
    <p:extLst>
      <p:ext uri="{BB962C8B-B14F-4D97-AF65-F5344CB8AC3E}">
        <p14:creationId xmlns:p14="http://schemas.microsoft.com/office/powerpoint/2010/main" val="35226638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4676807" y="15881189"/>
            <a:ext cx="31567154" cy="7050240"/>
          </a:xfrm>
        </p:spPr>
        <p:txBody>
          <a:bodyPr anchor="b">
            <a:normAutofit/>
          </a:bodyPr>
          <a:lstStyle>
            <a:lvl1pPr algn="r">
              <a:defRPr sz="1344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4676801" y="22931429"/>
            <a:ext cx="31567158" cy="4129920"/>
          </a:xfrm>
        </p:spPr>
        <p:txBody>
          <a:bodyPr anchor="t">
            <a:normAutofit/>
          </a:bodyPr>
          <a:lstStyle>
            <a:lvl1pPr marL="0" indent="0" algn="r">
              <a:buNone/>
              <a:defRPr sz="8400">
                <a:solidFill>
                  <a:schemeClr val="tx1"/>
                </a:solidFill>
              </a:defRPr>
            </a:lvl1pPr>
            <a:lvl2pPr marL="1920240" indent="0">
              <a:buNone/>
              <a:defRPr sz="7560">
                <a:solidFill>
                  <a:schemeClr val="tx1">
                    <a:tint val="75000"/>
                  </a:schemeClr>
                </a:solidFill>
              </a:defRPr>
            </a:lvl2pPr>
            <a:lvl3pPr marL="3840480" indent="0">
              <a:buNone/>
              <a:defRPr sz="6720">
                <a:solidFill>
                  <a:schemeClr val="tx1">
                    <a:tint val="75000"/>
                  </a:schemeClr>
                </a:solidFill>
              </a:defRPr>
            </a:lvl3pPr>
            <a:lvl4pPr marL="5760720" indent="0">
              <a:buNone/>
              <a:defRPr sz="5880">
                <a:solidFill>
                  <a:schemeClr val="tx1">
                    <a:tint val="75000"/>
                  </a:schemeClr>
                </a:solidFill>
              </a:defRPr>
            </a:lvl4pPr>
            <a:lvl5pPr marL="7680960" indent="0">
              <a:buNone/>
              <a:defRPr sz="5880">
                <a:solidFill>
                  <a:schemeClr val="tx1">
                    <a:tint val="75000"/>
                  </a:schemeClr>
                </a:solidFill>
              </a:defRPr>
            </a:lvl5pPr>
            <a:lvl6pPr marL="9601200" indent="0">
              <a:buNone/>
              <a:defRPr sz="5880">
                <a:solidFill>
                  <a:schemeClr val="tx1">
                    <a:tint val="75000"/>
                  </a:schemeClr>
                </a:solidFill>
              </a:defRPr>
            </a:lvl6pPr>
            <a:lvl7pPr marL="11521440" indent="0">
              <a:buNone/>
              <a:defRPr sz="5880">
                <a:solidFill>
                  <a:schemeClr val="tx1">
                    <a:tint val="75000"/>
                  </a:schemeClr>
                </a:solidFill>
              </a:defRPr>
            </a:lvl7pPr>
            <a:lvl8pPr marL="13441680" indent="0">
              <a:buNone/>
              <a:defRPr sz="5880">
                <a:solidFill>
                  <a:schemeClr val="tx1">
                    <a:tint val="75000"/>
                  </a:schemeClr>
                </a:solidFill>
              </a:defRPr>
            </a:lvl8pPr>
            <a:lvl9pPr marL="15361920" indent="0">
              <a:buNone/>
              <a:defRPr sz="58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14761492-2604-4FFD-9284-D084DFA26255}" type="slidenum">
              <a:rPr lang="en-US" altLang="en-US" smtClean="0"/>
              <a:pPr>
                <a:defRPr/>
              </a:pPr>
              <a:t>‹#›</a:t>
            </a:fld>
            <a:endParaRPr lang="en-US" altLang="en-US"/>
          </a:p>
        </p:txBody>
      </p:sp>
    </p:spTree>
    <p:extLst>
      <p:ext uri="{BB962C8B-B14F-4D97-AF65-F5344CB8AC3E}">
        <p14:creationId xmlns:p14="http://schemas.microsoft.com/office/powerpoint/2010/main" val="35715310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4071570" y="4142510"/>
            <a:ext cx="1920740" cy="2806925"/>
          </a:xfrm>
          <a:prstGeom prst="rect">
            <a:avLst/>
          </a:prstGeom>
        </p:spPr>
        <p:txBody>
          <a:bodyPr vert="horz" lIns="384048" tIns="192024" rIns="384048" bIns="192024"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33600" dirty="0">
                <a:solidFill>
                  <a:schemeClr val="tx1"/>
                </a:solidFill>
                <a:effectLst/>
              </a:rPr>
              <a:t>“</a:t>
            </a:r>
          </a:p>
        </p:txBody>
      </p:sp>
      <p:sp>
        <p:nvSpPr>
          <p:cNvPr id="15" name="TextBox 14"/>
          <p:cNvSpPr txBox="1"/>
          <p:nvPr/>
        </p:nvSpPr>
        <p:spPr>
          <a:xfrm>
            <a:off x="34323229" y="13533115"/>
            <a:ext cx="1920740" cy="2806925"/>
          </a:xfrm>
          <a:prstGeom prst="rect">
            <a:avLst/>
          </a:prstGeom>
        </p:spPr>
        <p:txBody>
          <a:bodyPr vert="horz" lIns="384048" tIns="192024" rIns="384048" bIns="192024"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33600" dirty="0">
                <a:solidFill>
                  <a:schemeClr val="tx1"/>
                </a:solidFill>
                <a:effectLst/>
              </a:rPr>
              <a:t>”</a:t>
            </a:r>
          </a:p>
        </p:txBody>
      </p:sp>
      <p:sp>
        <p:nvSpPr>
          <p:cNvPr id="2" name="Title 1"/>
          <p:cNvSpPr>
            <a:spLocks noGrp="1"/>
          </p:cNvSpPr>
          <p:nvPr>
            <p:ph type="title"/>
          </p:nvPr>
        </p:nvSpPr>
        <p:spPr>
          <a:xfrm>
            <a:off x="5992314" y="3291847"/>
            <a:ext cx="29291283" cy="13167355"/>
          </a:xfrm>
        </p:spPr>
        <p:txBody>
          <a:bodyPr anchor="ctr">
            <a:normAutofit/>
          </a:bodyPr>
          <a:lstStyle>
            <a:lvl1pPr algn="ctr">
              <a:defRPr sz="1344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4676805" y="18653760"/>
            <a:ext cx="31567158" cy="4267200"/>
          </a:xfrm>
        </p:spPr>
        <p:txBody>
          <a:bodyPr vert="horz" lIns="91440" tIns="45720" rIns="91440" bIns="45720" rtlCol="0" anchor="b">
            <a:normAutofit/>
          </a:bodyPr>
          <a:lstStyle>
            <a:lvl1pPr algn="r">
              <a:buNone/>
              <a:defRPr lang="en-US" sz="1008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4676801" y="22920960"/>
            <a:ext cx="31567158" cy="4876800"/>
          </a:xfrm>
        </p:spPr>
        <p:txBody>
          <a:bodyPr anchor="t">
            <a:normAutofit/>
          </a:bodyPr>
          <a:lstStyle>
            <a:lvl1pPr marL="0" indent="0" algn="r">
              <a:buNone/>
              <a:defRPr sz="7560">
                <a:solidFill>
                  <a:schemeClr val="tx1"/>
                </a:solidFill>
              </a:defRPr>
            </a:lvl1pPr>
            <a:lvl2pPr marL="1920240" indent="0">
              <a:buNone/>
              <a:defRPr sz="7560">
                <a:solidFill>
                  <a:schemeClr val="tx1">
                    <a:tint val="75000"/>
                  </a:schemeClr>
                </a:solidFill>
              </a:defRPr>
            </a:lvl2pPr>
            <a:lvl3pPr marL="3840480" indent="0">
              <a:buNone/>
              <a:defRPr sz="6720">
                <a:solidFill>
                  <a:schemeClr val="tx1">
                    <a:tint val="75000"/>
                  </a:schemeClr>
                </a:solidFill>
              </a:defRPr>
            </a:lvl3pPr>
            <a:lvl4pPr marL="5760720" indent="0">
              <a:buNone/>
              <a:defRPr sz="5880">
                <a:solidFill>
                  <a:schemeClr val="tx1">
                    <a:tint val="75000"/>
                  </a:schemeClr>
                </a:solidFill>
              </a:defRPr>
            </a:lvl4pPr>
            <a:lvl5pPr marL="7680960" indent="0">
              <a:buNone/>
              <a:defRPr sz="5880">
                <a:solidFill>
                  <a:schemeClr val="tx1">
                    <a:tint val="75000"/>
                  </a:schemeClr>
                </a:solidFill>
              </a:defRPr>
            </a:lvl5pPr>
            <a:lvl6pPr marL="9601200" indent="0">
              <a:buNone/>
              <a:defRPr sz="5880">
                <a:solidFill>
                  <a:schemeClr val="tx1">
                    <a:tint val="75000"/>
                  </a:schemeClr>
                </a:solidFill>
              </a:defRPr>
            </a:lvl6pPr>
            <a:lvl7pPr marL="11521440" indent="0">
              <a:buNone/>
              <a:defRPr sz="5880">
                <a:solidFill>
                  <a:schemeClr val="tx1">
                    <a:tint val="75000"/>
                  </a:schemeClr>
                </a:solidFill>
              </a:defRPr>
            </a:lvl7pPr>
            <a:lvl8pPr marL="13441680" indent="0">
              <a:buNone/>
              <a:defRPr sz="5880">
                <a:solidFill>
                  <a:schemeClr val="tx1">
                    <a:tint val="75000"/>
                  </a:schemeClr>
                </a:solidFill>
              </a:defRPr>
            </a:lvl8pPr>
            <a:lvl9pPr marL="15361920" indent="0">
              <a:buNone/>
              <a:defRPr sz="58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14761492-2604-4FFD-9284-D084DFA26255}" type="slidenum">
              <a:rPr lang="en-US" altLang="en-US" smtClean="0"/>
              <a:pPr>
                <a:defRPr/>
              </a:pPr>
              <a:t>‹#›</a:t>
            </a:fld>
            <a:endParaRPr lang="en-US" altLang="en-US"/>
          </a:p>
        </p:txBody>
      </p:sp>
    </p:spTree>
    <p:extLst>
      <p:ext uri="{BB962C8B-B14F-4D97-AF65-F5344CB8AC3E}">
        <p14:creationId xmlns:p14="http://schemas.microsoft.com/office/powerpoint/2010/main" val="40359854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4676807" y="3291847"/>
            <a:ext cx="31567162" cy="1309116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4676801" y="16824960"/>
            <a:ext cx="31567166" cy="4023360"/>
          </a:xfrm>
        </p:spPr>
        <p:txBody>
          <a:bodyPr vert="horz" lIns="91440" tIns="45720" rIns="91440" bIns="45720" rtlCol="0" anchor="b">
            <a:normAutofit/>
          </a:bodyPr>
          <a:lstStyle>
            <a:lvl1pPr>
              <a:buNone/>
              <a:defRPr lang="en-US" sz="1176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4676801" y="20848320"/>
            <a:ext cx="31567166" cy="6949440"/>
          </a:xfrm>
        </p:spPr>
        <p:txBody>
          <a:bodyPr anchor="t">
            <a:normAutofit/>
          </a:bodyPr>
          <a:lstStyle>
            <a:lvl1pPr marL="0" indent="0" algn="l">
              <a:buNone/>
              <a:defRPr sz="7560">
                <a:solidFill>
                  <a:schemeClr val="tx1"/>
                </a:solidFill>
              </a:defRPr>
            </a:lvl1pPr>
            <a:lvl2pPr marL="1920240" indent="0">
              <a:buNone/>
              <a:defRPr sz="7560">
                <a:solidFill>
                  <a:schemeClr val="tx1">
                    <a:tint val="75000"/>
                  </a:schemeClr>
                </a:solidFill>
              </a:defRPr>
            </a:lvl2pPr>
            <a:lvl3pPr marL="3840480" indent="0">
              <a:buNone/>
              <a:defRPr sz="6720">
                <a:solidFill>
                  <a:schemeClr val="tx1">
                    <a:tint val="75000"/>
                  </a:schemeClr>
                </a:solidFill>
              </a:defRPr>
            </a:lvl3pPr>
            <a:lvl4pPr marL="5760720" indent="0">
              <a:buNone/>
              <a:defRPr sz="5880">
                <a:solidFill>
                  <a:schemeClr val="tx1">
                    <a:tint val="75000"/>
                  </a:schemeClr>
                </a:solidFill>
              </a:defRPr>
            </a:lvl4pPr>
            <a:lvl5pPr marL="7680960" indent="0">
              <a:buNone/>
              <a:defRPr sz="5880">
                <a:solidFill>
                  <a:schemeClr val="tx1">
                    <a:tint val="75000"/>
                  </a:schemeClr>
                </a:solidFill>
              </a:defRPr>
            </a:lvl5pPr>
            <a:lvl6pPr marL="9601200" indent="0">
              <a:buNone/>
              <a:defRPr sz="5880">
                <a:solidFill>
                  <a:schemeClr val="tx1">
                    <a:tint val="75000"/>
                  </a:schemeClr>
                </a:solidFill>
              </a:defRPr>
            </a:lvl6pPr>
            <a:lvl7pPr marL="11521440" indent="0">
              <a:buNone/>
              <a:defRPr sz="5880">
                <a:solidFill>
                  <a:schemeClr val="tx1">
                    <a:tint val="75000"/>
                  </a:schemeClr>
                </a:solidFill>
              </a:defRPr>
            </a:lvl7pPr>
            <a:lvl8pPr marL="13441680" indent="0">
              <a:buNone/>
              <a:defRPr sz="5880">
                <a:solidFill>
                  <a:schemeClr val="tx1">
                    <a:tint val="75000"/>
                  </a:schemeClr>
                </a:solidFill>
              </a:defRPr>
            </a:lvl8pPr>
            <a:lvl9pPr marL="15361920" indent="0">
              <a:buNone/>
              <a:defRPr sz="58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14761492-2604-4FFD-9284-D084DFA26255}" type="slidenum">
              <a:rPr lang="en-US" altLang="en-US" smtClean="0"/>
              <a:pPr>
                <a:defRPr/>
              </a:pPr>
              <a:t>‹#›</a:t>
            </a:fld>
            <a:endParaRPr lang="en-US" altLang="en-US"/>
          </a:p>
        </p:txBody>
      </p:sp>
    </p:spTree>
    <p:extLst>
      <p:ext uri="{BB962C8B-B14F-4D97-AF65-F5344CB8AC3E}">
        <p14:creationId xmlns:p14="http://schemas.microsoft.com/office/powerpoint/2010/main" val="8548310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720E8C42-2446-4FBD-B064-C141FE822EEC}" type="slidenum">
              <a:rPr lang="en-US" altLang="en-US" smtClean="0"/>
              <a:pPr>
                <a:defRPr/>
              </a:pPr>
              <a:t>‹#›</a:t>
            </a:fld>
            <a:endParaRPr lang="en-US" altLang="en-US"/>
          </a:p>
        </p:txBody>
      </p:sp>
    </p:spTree>
    <p:extLst>
      <p:ext uri="{BB962C8B-B14F-4D97-AF65-F5344CB8AC3E}">
        <p14:creationId xmlns:p14="http://schemas.microsoft.com/office/powerpoint/2010/main" val="20947435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65853" y="3291840"/>
            <a:ext cx="5578117" cy="2450592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676803" y="3291840"/>
            <a:ext cx="25268767" cy="2450592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B719008B-D444-4E03-882C-C377D58F24F4}" type="slidenum">
              <a:rPr lang="en-US" altLang="en-US" smtClean="0"/>
              <a:pPr>
                <a:defRPr/>
              </a:pPr>
              <a:t>‹#›</a:t>
            </a:fld>
            <a:endParaRPr lang="en-US" altLang="en-US"/>
          </a:p>
        </p:txBody>
      </p:sp>
    </p:spTree>
    <p:extLst>
      <p:ext uri="{BB962C8B-B14F-4D97-AF65-F5344CB8AC3E}">
        <p14:creationId xmlns:p14="http://schemas.microsoft.com/office/powerpoint/2010/main" val="3661357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24961" y="2194565"/>
            <a:ext cx="32359601" cy="950976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4124961" y="12801600"/>
            <a:ext cx="32359601" cy="15997517"/>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30846184" y="29319233"/>
            <a:ext cx="3601387" cy="1752600"/>
          </a:xfrm>
        </p:spPr>
        <p:txBody>
          <a:bodyPr/>
          <a:lstStyle/>
          <a:p>
            <a:pPr>
              <a:defRPr/>
            </a:pPr>
            <a:endParaRPr lang="en-US" altLang="en-US"/>
          </a:p>
        </p:txBody>
      </p:sp>
      <p:sp>
        <p:nvSpPr>
          <p:cNvPr id="5" name="Footer Placeholder 4"/>
          <p:cNvSpPr>
            <a:spLocks noGrp="1"/>
          </p:cNvSpPr>
          <p:nvPr>
            <p:ph type="ftr" sz="quarter" idx="11"/>
          </p:nvPr>
        </p:nvSpPr>
        <p:spPr>
          <a:xfrm>
            <a:off x="8285120" y="29319233"/>
            <a:ext cx="22320971" cy="1752600"/>
          </a:xfrm>
        </p:spPr>
        <p:txBody>
          <a:bodyPr/>
          <a:lstStyle/>
          <a:p>
            <a:pPr>
              <a:defRPr/>
            </a:pPr>
            <a:endParaRPr lang="en-US" altLang="en-US"/>
          </a:p>
        </p:txBody>
      </p:sp>
      <p:sp>
        <p:nvSpPr>
          <p:cNvPr id="6" name="Slide Number Placeholder 5"/>
          <p:cNvSpPr>
            <a:spLocks noGrp="1"/>
          </p:cNvSpPr>
          <p:nvPr>
            <p:ph type="sldNum" sz="quarter" idx="12"/>
          </p:nvPr>
        </p:nvSpPr>
        <p:spPr>
          <a:xfrm>
            <a:off x="34687663" y="29319233"/>
            <a:ext cx="1796899" cy="1752600"/>
          </a:xfrm>
        </p:spPr>
        <p:txBody>
          <a:bodyPr/>
          <a:lstStyle/>
          <a:p>
            <a:pPr>
              <a:defRPr/>
            </a:pPr>
            <a:fld id="{EF2C2CF5-2B02-4D56-9777-486212D3831B}" type="slidenum">
              <a:rPr lang="en-US" altLang="en-US" smtClean="0"/>
              <a:pPr>
                <a:defRPr/>
              </a:pPr>
              <a:t>‹#›</a:t>
            </a:fld>
            <a:endParaRPr lang="en-US" altLang="en-US"/>
          </a:p>
        </p:txBody>
      </p:sp>
    </p:spTree>
    <p:extLst>
      <p:ext uri="{BB962C8B-B14F-4D97-AF65-F5344CB8AC3E}">
        <p14:creationId xmlns:p14="http://schemas.microsoft.com/office/powerpoint/2010/main" val="1033635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45381" y="12801593"/>
            <a:ext cx="28139181" cy="11328341"/>
          </a:xfrm>
        </p:spPr>
        <p:txBody>
          <a:bodyPr anchor="b"/>
          <a:lstStyle>
            <a:lvl1pPr algn="r">
              <a:defRPr sz="16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345392" y="24129936"/>
            <a:ext cx="28139168" cy="4129920"/>
          </a:xfrm>
        </p:spPr>
        <p:txBody>
          <a:bodyPr anchor="t">
            <a:normAutofit/>
          </a:bodyPr>
          <a:lstStyle>
            <a:lvl1pPr marL="0" indent="0" algn="r">
              <a:buNone/>
              <a:defRPr sz="8400">
                <a:solidFill>
                  <a:schemeClr val="tx1"/>
                </a:solidFill>
              </a:defRPr>
            </a:lvl1pPr>
            <a:lvl2pPr marL="1920240" indent="0">
              <a:buNone/>
              <a:defRPr sz="7560">
                <a:solidFill>
                  <a:schemeClr val="tx1">
                    <a:tint val="75000"/>
                  </a:schemeClr>
                </a:solidFill>
              </a:defRPr>
            </a:lvl2pPr>
            <a:lvl3pPr marL="3840480" indent="0">
              <a:buNone/>
              <a:defRPr sz="6720">
                <a:solidFill>
                  <a:schemeClr val="tx1">
                    <a:tint val="75000"/>
                  </a:schemeClr>
                </a:solidFill>
              </a:defRPr>
            </a:lvl3pPr>
            <a:lvl4pPr marL="5760720" indent="0">
              <a:buNone/>
              <a:defRPr sz="5880">
                <a:solidFill>
                  <a:schemeClr val="tx1">
                    <a:tint val="75000"/>
                  </a:schemeClr>
                </a:solidFill>
              </a:defRPr>
            </a:lvl4pPr>
            <a:lvl5pPr marL="7680960" indent="0">
              <a:buNone/>
              <a:defRPr sz="5880">
                <a:solidFill>
                  <a:schemeClr val="tx1">
                    <a:tint val="75000"/>
                  </a:schemeClr>
                </a:solidFill>
              </a:defRPr>
            </a:lvl5pPr>
            <a:lvl6pPr marL="9601200" indent="0">
              <a:buNone/>
              <a:defRPr sz="5880">
                <a:solidFill>
                  <a:schemeClr val="tx1">
                    <a:tint val="75000"/>
                  </a:schemeClr>
                </a:solidFill>
              </a:defRPr>
            </a:lvl6pPr>
            <a:lvl7pPr marL="11521440" indent="0">
              <a:buNone/>
              <a:defRPr sz="5880">
                <a:solidFill>
                  <a:schemeClr val="tx1">
                    <a:tint val="75000"/>
                  </a:schemeClr>
                </a:solidFill>
              </a:defRPr>
            </a:lvl7pPr>
            <a:lvl8pPr marL="13441680" indent="0">
              <a:buNone/>
              <a:defRPr sz="5880">
                <a:solidFill>
                  <a:schemeClr val="tx1">
                    <a:tint val="75000"/>
                  </a:schemeClr>
                </a:solidFill>
              </a:defRPr>
            </a:lvl8pPr>
            <a:lvl9pPr marL="15361920" indent="0">
              <a:buNone/>
              <a:defRPr sz="58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a:xfrm>
            <a:off x="34747933" y="29357138"/>
            <a:ext cx="1736629" cy="1752600"/>
          </a:xfrm>
        </p:spPr>
        <p:txBody>
          <a:bodyPr/>
          <a:lstStyle/>
          <a:p>
            <a:pPr>
              <a:defRPr/>
            </a:pPr>
            <a:fld id="{CB66CF16-FCFF-4C88-A147-8F61651264A6}" type="slidenum">
              <a:rPr lang="en-US" altLang="en-US" smtClean="0"/>
              <a:pPr>
                <a:defRPr/>
              </a:pPr>
              <a:t>‹#›</a:t>
            </a:fld>
            <a:endParaRPr lang="en-US" altLang="en-US"/>
          </a:p>
        </p:txBody>
      </p:sp>
    </p:spTree>
    <p:extLst>
      <p:ext uri="{BB962C8B-B14F-4D97-AF65-F5344CB8AC3E}">
        <p14:creationId xmlns:p14="http://schemas.microsoft.com/office/powerpoint/2010/main" val="3758960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124961" y="3291847"/>
            <a:ext cx="32359601" cy="841247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124959" y="12801600"/>
            <a:ext cx="15707563" cy="16169635"/>
          </a:xfrm>
        </p:spPr>
        <p:txBody>
          <a:bodyPr>
            <a:normAutofit/>
          </a:bodyPr>
          <a:lstStyle>
            <a:lvl1pPr>
              <a:defRPr sz="7560"/>
            </a:lvl1pPr>
            <a:lvl2pPr>
              <a:defRPr sz="6720"/>
            </a:lvl2pPr>
            <a:lvl3pPr>
              <a:defRPr sz="5880"/>
            </a:lvl3pPr>
            <a:lvl4pPr>
              <a:defRPr sz="5040"/>
            </a:lvl4pPr>
            <a:lvl5pPr>
              <a:defRPr sz="5040"/>
            </a:lvl5pPr>
            <a:lvl6pPr>
              <a:defRPr sz="5040"/>
            </a:lvl6pPr>
            <a:lvl7pPr>
              <a:defRPr sz="5040"/>
            </a:lvl7pPr>
            <a:lvl8pPr>
              <a:defRPr sz="5040"/>
            </a:lvl8pPr>
            <a:lvl9pPr>
              <a:defRPr sz="504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0776997" y="12801600"/>
            <a:ext cx="15707563" cy="16064755"/>
          </a:xfrm>
        </p:spPr>
        <p:txBody>
          <a:bodyPr>
            <a:normAutofit/>
          </a:bodyPr>
          <a:lstStyle>
            <a:lvl1pPr>
              <a:defRPr sz="7560"/>
            </a:lvl1pPr>
            <a:lvl2pPr>
              <a:defRPr sz="6720"/>
            </a:lvl2pPr>
            <a:lvl3pPr>
              <a:defRPr sz="5880"/>
            </a:lvl3pPr>
            <a:lvl4pPr>
              <a:defRPr sz="5040"/>
            </a:lvl4pPr>
            <a:lvl5pPr>
              <a:defRPr sz="5040"/>
            </a:lvl5pPr>
            <a:lvl6pPr>
              <a:defRPr sz="5040"/>
            </a:lvl6pPr>
            <a:lvl7pPr>
              <a:defRPr sz="5040"/>
            </a:lvl7pPr>
            <a:lvl8pPr>
              <a:defRPr sz="5040"/>
            </a:lvl8pPr>
            <a:lvl9pPr>
              <a:defRPr sz="504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DAE9635A-07D8-4B52-B3F0-151224296E4D}" type="slidenum">
              <a:rPr lang="en-US" altLang="en-US" smtClean="0"/>
              <a:pPr>
                <a:defRPr/>
              </a:pPr>
              <a:t>‹#›</a:t>
            </a:fld>
            <a:endParaRPr lang="en-US" altLang="en-US"/>
          </a:p>
        </p:txBody>
      </p:sp>
    </p:spTree>
    <p:extLst>
      <p:ext uri="{BB962C8B-B14F-4D97-AF65-F5344CB8AC3E}">
        <p14:creationId xmlns:p14="http://schemas.microsoft.com/office/powerpoint/2010/main" val="2781794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583822" y="12760958"/>
            <a:ext cx="14516422" cy="2766058"/>
          </a:xfrm>
        </p:spPr>
        <p:txBody>
          <a:bodyPr anchor="b">
            <a:noAutofit/>
          </a:bodyPr>
          <a:lstStyle>
            <a:lvl1pPr marL="0" indent="0">
              <a:buNone/>
              <a:defRPr sz="11760" b="0">
                <a:solidFill>
                  <a:schemeClr val="accent1">
                    <a:lumMod val="75000"/>
                  </a:schemeClr>
                </a:solidFill>
              </a:defRPr>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smtClean="0"/>
              <a:t>Click to edit Master text styles</a:t>
            </a:r>
          </a:p>
        </p:txBody>
      </p:sp>
      <p:sp>
        <p:nvSpPr>
          <p:cNvPr id="4" name="Content Placeholder 3"/>
          <p:cNvSpPr>
            <a:spLocks noGrp="1"/>
          </p:cNvSpPr>
          <p:nvPr>
            <p:ph sz="half" idx="2"/>
          </p:nvPr>
        </p:nvSpPr>
        <p:spPr>
          <a:xfrm>
            <a:off x="4676796" y="16009615"/>
            <a:ext cx="15423442" cy="12793243"/>
          </a:xfrm>
        </p:spPr>
        <p:txBody>
          <a:bodyPr anchor="t">
            <a:normAutofit/>
          </a:bodyPr>
          <a:lstStyle>
            <a:lvl1pPr>
              <a:defRPr sz="7560"/>
            </a:lvl1pPr>
            <a:lvl2pPr>
              <a:defRPr sz="6720"/>
            </a:lvl2pPr>
            <a:lvl3pPr>
              <a:defRPr sz="5880"/>
            </a:lvl3pPr>
            <a:lvl4pPr>
              <a:defRPr sz="5040"/>
            </a:lvl4pPr>
            <a:lvl5pPr>
              <a:defRPr sz="5040"/>
            </a:lvl5pPr>
            <a:lvl6pPr>
              <a:defRPr sz="5040"/>
            </a:lvl6pPr>
            <a:lvl7pPr>
              <a:defRPr sz="5040"/>
            </a:lvl7pPr>
            <a:lvl8pPr>
              <a:defRPr sz="5040"/>
            </a:lvl8pPr>
            <a:lvl9pPr>
              <a:defRPr sz="504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1679182" y="12801600"/>
            <a:ext cx="14564785" cy="2766058"/>
          </a:xfrm>
        </p:spPr>
        <p:txBody>
          <a:bodyPr anchor="b">
            <a:noAutofit/>
          </a:bodyPr>
          <a:lstStyle>
            <a:lvl1pPr marL="0" indent="0">
              <a:buNone/>
              <a:defRPr sz="11760" b="0">
                <a:solidFill>
                  <a:schemeClr val="accent1">
                    <a:lumMod val="75000"/>
                  </a:schemeClr>
                </a:solidFill>
              </a:defRPr>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smtClean="0"/>
              <a:t>Click to edit Master text styles</a:t>
            </a:r>
          </a:p>
        </p:txBody>
      </p:sp>
      <p:sp>
        <p:nvSpPr>
          <p:cNvPr id="6" name="Content Placeholder 5"/>
          <p:cNvSpPr>
            <a:spLocks noGrp="1"/>
          </p:cNvSpPr>
          <p:nvPr>
            <p:ph sz="quarter" idx="4"/>
          </p:nvPr>
        </p:nvSpPr>
        <p:spPr>
          <a:xfrm>
            <a:off x="20820517" y="16009615"/>
            <a:ext cx="15423442" cy="12793243"/>
          </a:xfrm>
        </p:spPr>
        <p:txBody>
          <a:bodyPr anchor="t">
            <a:normAutofit/>
          </a:bodyPr>
          <a:lstStyle>
            <a:lvl1pPr>
              <a:defRPr sz="7560"/>
            </a:lvl1pPr>
            <a:lvl2pPr>
              <a:defRPr sz="6720"/>
            </a:lvl2pPr>
            <a:lvl3pPr>
              <a:defRPr sz="5880"/>
            </a:lvl3pPr>
            <a:lvl4pPr>
              <a:defRPr sz="5040"/>
            </a:lvl4pPr>
            <a:lvl5pPr>
              <a:defRPr sz="5040"/>
            </a:lvl5pPr>
            <a:lvl6pPr>
              <a:defRPr sz="5040"/>
            </a:lvl6pPr>
            <a:lvl7pPr>
              <a:defRPr sz="5040"/>
            </a:lvl7pPr>
            <a:lvl8pPr>
              <a:defRPr sz="5040"/>
            </a:lvl8pPr>
            <a:lvl9pPr>
              <a:defRPr sz="504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3786B4B8-B82F-4A2D-8AB2-075EDC427714}" type="slidenum">
              <a:rPr lang="en-US" altLang="en-US" smtClean="0"/>
              <a:pPr>
                <a:defRPr/>
              </a:pPr>
              <a:t>‹#›</a:t>
            </a:fld>
            <a:endParaRPr lang="en-US" altLang="en-US"/>
          </a:p>
        </p:txBody>
      </p:sp>
    </p:spTree>
    <p:extLst>
      <p:ext uri="{BB962C8B-B14F-4D97-AF65-F5344CB8AC3E}">
        <p14:creationId xmlns:p14="http://schemas.microsoft.com/office/powerpoint/2010/main" val="1770965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59D0A41B-4B57-4EB9-B823-1038D5FB7009}" type="slidenum">
              <a:rPr lang="en-US" altLang="en-US" smtClean="0"/>
              <a:pPr>
                <a:defRPr/>
              </a:pPr>
              <a:t>‹#›</a:t>
            </a:fld>
            <a:endParaRPr lang="en-US" altLang="en-US"/>
          </a:p>
        </p:txBody>
      </p:sp>
    </p:spTree>
    <p:extLst>
      <p:ext uri="{BB962C8B-B14F-4D97-AF65-F5344CB8AC3E}">
        <p14:creationId xmlns:p14="http://schemas.microsoft.com/office/powerpoint/2010/main" val="3039210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a:p>
        </p:txBody>
      </p:sp>
      <p:sp>
        <p:nvSpPr>
          <p:cNvPr id="3" name="Footer Placeholder 2"/>
          <p:cNvSpPr>
            <a:spLocks noGrp="1"/>
          </p:cNvSpPr>
          <p:nvPr>
            <p:ph type="ftr" sz="quarter" idx="11"/>
          </p:nvPr>
        </p:nvSpPr>
        <p:spPr/>
        <p:txBody>
          <a:bodyPr/>
          <a:lstStyle/>
          <a:p>
            <a:pPr>
              <a:defRPr/>
            </a:pPr>
            <a:endParaRPr lang="en-US" altLang="en-US"/>
          </a:p>
        </p:txBody>
      </p:sp>
      <p:sp>
        <p:nvSpPr>
          <p:cNvPr id="4" name="Slide Number Placeholder 3"/>
          <p:cNvSpPr>
            <a:spLocks noGrp="1"/>
          </p:cNvSpPr>
          <p:nvPr>
            <p:ph type="sldNum" sz="quarter" idx="12"/>
          </p:nvPr>
        </p:nvSpPr>
        <p:spPr/>
        <p:txBody>
          <a:bodyPr/>
          <a:lstStyle/>
          <a:p>
            <a:pPr>
              <a:defRPr/>
            </a:pPr>
            <a:fld id="{B7BB647A-3C1B-4688-9AB0-BC71DF995D4E}" type="slidenum">
              <a:rPr lang="en-US" altLang="en-US" smtClean="0"/>
              <a:pPr>
                <a:defRPr/>
              </a:pPr>
              <a:t>‹#›</a:t>
            </a:fld>
            <a:endParaRPr lang="en-US" altLang="en-US"/>
          </a:p>
        </p:txBody>
      </p:sp>
    </p:spTree>
    <p:extLst>
      <p:ext uri="{BB962C8B-B14F-4D97-AF65-F5344CB8AC3E}">
        <p14:creationId xmlns:p14="http://schemas.microsoft.com/office/powerpoint/2010/main" val="1830704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76801" y="7680960"/>
            <a:ext cx="11182643" cy="6583680"/>
          </a:xfrm>
        </p:spPr>
        <p:txBody>
          <a:bodyPr anchor="b">
            <a:normAutofit/>
          </a:bodyPr>
          <a:lstStyle>
            <a:lvl1pPr algn="ctr">
              <a:defRPr sz="10080" b="0"/>
            </a:lvl1pPr>
          </a:lstStyle>
          <a:p>
            <a:r>
              <a:rPr lang="en-US" smtClean="0"/>
              <a:t>Click to edit Master title style</a:t>
            </a:r>
            <a:endParaRPr lang="en-US" dirty="0"/>
          </a:p>
        </p:txBody>
      </p:sp>
      <p:sp>
        <p:nvSpPr>
          <p:cNvPr id="3" name="Content Placeholder 2"/>
          <p:cNvSpPr>
            <a:spLocks noGrp="1"/>
          </p:cNvSpPr>
          <p:nvPr>
            <p:ph idx="1"/>
          </p:nvPr>
        </p:nvSpPr>
        <p:spPr>
          <a:xfrm>
            <a:off x="16579723" y="3291842"/>
            <a:ext cx="19664240" cy="24505925"/>
          </a:xfrm>
        </p:spPr>
        <p:txBody>
          <a:bodyPr anchor="ctr">
            <a:normAutofit/>
          </a:bodyPr>
          <a:lstStyle>
            <a:lvl1pPr>
              <a:defRPr sz="8400"/>
            </a:lvl1pPr>
            <a:lvl2pPr>
              <a:defRPr sz="7560"/>
            </a:lvl2pPr>
            <a:lvl3pPr>
              <a:defRPr sz="6720"/>
            </a:lvl3pPr>
            <a:lvl4pPr>
              <a:defRPr sz="5880"/>
            </a:lvl4pPr>
            <a:lvl5pPr>
              <a:defRPr sz="5880"/>
            </a:lvl5pPr>
            <a:lvl6pPr>
              <a:defRPr sz="5880"/>
            </a:lvl6pPr>
            <a:lvl7pPr>
              <a:defRPr sz="5880"/>
            </a:lvl7pPr>
            <a:lvl8pPr>
              <a:defRPr sz="5880"/>
            </a:lvl8pPr>
            <a:lvl9pPr>
              <a:defRPr sz="58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676801" y="14264640"/>
            <a:ext cx="11182643" cy="8778240"/>
          </a:xfrm>
        </p:spPr>
        <p:txBody>
          <a:bodyPr>
            <a:normAutofit/>
          </a:bodyPr>
          <a:lstStyle>
            <a:lvl1pPr marL="0" indent="0" algn="ctr">
              <a:buNone/>
              <a:defRPr sz="6720"/>
            </a:lvl1pPr>
            <a:lvl2pPr marL="1920240" indent="0">
              <a:buNone/>
              <a:defRPr sz="5040"/>
            </a:lvl2pPr>
            <a:lvl3pPr marL="3840480" indent="0">
              <a:buNone/>
              <a:defRPr sz="4200"/>
            </a:lvl3pPr>
            <a:lvl4pPr marL="5760720" indent="0">
              <a:buNone/>
              <a:defRPr sz="3780"/>
            </a:lvl4pPr>
            <a:lvl5pPr marL="7680960" indent="0">
              <a:buNone/>
              <a:defRPr sz="3780"/>
            </a:lvl5pPr>
            <a:lvl6pPr marL="9601200" indent="0">
              <a:buNone/>
              <a:defRPr sz="3780"/>
            </a:lvl6pPr>
            <a:lvl7pPr marL="11521440" indent="0">
              <a:buNone/>
              <a:defRPr sz="3780"/>
            </a:lvl7pPr>
            <a:lvl8pPr marL="13441680" indent="0">
              <a:buNone/>
              <a:defRPr sz="3780"/>
            </a:lvl8pPr>
            <a:lvl9pPr marL="15361920" indent="0">
              <a:buNone/>
              <a:defRPr sz="378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2971243D-AA27-492F-B2DA-83BEBEF29CF8}" type="slidenum">
              <a:rPr lang="en-US" altLang="en-US" smtClean="0"/>
              <a:pPr>
                <a:defRPr/>
              </a:pPr>
              <a:t>‹#›</a:t>
            </a:fld>
            <a:endParaRPr lang="en-US" altLang="en-US"/>
          </a:p>
        </p:txBody>
      </p:sp>
    </p:spTree>
    <p:extLst>
      <p:ext uri="{BB962C8B-B14F-4D97-AF65-F5344CB8AC3E}">
        <p14:creationId xmlns:p14="http://schemas.microsoft.com/office/powerpoint/2010/main" val="602672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71796" y="8412475"/>
            <a:ext cx="17096852" cy="6583680"/>
          </a:xfrm>
        </p:spPr>
        <p:txBody>
          <a:bodyPr anchor="b">
            <a:normAutofit/>
          </a:bodyPr>
          <a:lstStyle>
            <a:lvl1pPr algn="ctr">
              <a:defRPr sz="1176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23929481" y="4389120"/>
            <a:ext cx="10337758" cy="219456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6720"/>
            </a:lvl1pPr>
            <a:lvl2pPr marL="1920240" indent="0">
              <a:buNone/>
              <a:defRPr sz="6720"/>
            </a:lvl2pPr>
            <a:lvl3pPr marL="3840480" indent="0">
              <a:buNone/>
              <a:defRPr sz="6720"/>
            </a:lvl3pPr>
            <a:lvl4pPr marL="5760720" indent="0">
              <a:buNone/>
              <a:defRPr sz="6720"/>
            </a:lvl4pPr>
            <a:lvl5pPr marL="7680960" indent="0">
              <a:buNone/>
              <a:defRPr sz="6720"/>
            </a:lvl5pPr>
            <a:lvl6pPr marL="9601200" indent="0">
              <a:buNone/>
              <a:defRPr sz="6720"/>
            </a:lvl6pPr>
            <a:lvl7pPr marL="11521440" indent="0">
              <a:buNone/>
              <a:defRPr sz="6720"/>
            </a:lvl7pPr>
            <a:lvl8pPr marL="13441680" indent="0">
              <a:buNone/>
              <a:defRPr sz="6720"/>
            </a:lvl8pPr>
            <a:lvl9pPr marL="15361920" indent="0">
              <a:buNone/>
              <a:defRPr sz="6720"/>
            </a:lvl9pPr>
          </a:lstStyle>
          <a:p>
            <a:r>
              <a:rPr lang="en-US" smtClean="0"/>
              <a:t>Click icon to add picture</a:t>
            </a:r>
            <a:endParaRPr lang="en-US" dirty="0"/>
          </a:p>
        </p:txBody>
      </p:sp>
      <p:sp>
        <p:nvSpPr>
          <p:cNvPr id="4" name="Text Placeholder 3"/>
          <p:cNvSpPr>
            <a:spLocks noGrp="1"/>
          </p:cNvSpPr>
          <p:nvPr>
            <p:ph type="body" sz="half" idx="2"/>
          </p:nvPr>
        </p:nvSpPr>
        <p:spPr>
          <a:xfrm>
            <a:off x="4671796" y="14996155"/>
            <a:ext cx="17096852" cy="8778240"/>
          </a:xfrm>
        </p:spPr>
        <p:txBody>
          <a:bodyPr>
            <a:normAutofit/>
          </a:bodyPr>
          <a:lstStyle>
            <a:lvl1pPr marL="0" indent="0" algn="ctr">
              <a:buNone/>
              <a:defRPr sz="7560"/>
            </a:lvl1pPr>
            <a:lvl2pPr marL="1920240" indent="0">
              <a:buNone/>
              <a:defRPr sz="5040"/>
            </a:lvl2pPr>
            <a:lvl3pPr marL="3840480" indent="0">
              <a:buNone/>
              <a:defRPr sz="4200"/>
            </a:lvl3pPr>
            <a:lvl4pPr marL="5760720" indent="0">
              <a:buNone/>
              <a:defRPr sz="3780"/>
            </a:lvl4pPr>
            <a:lvl5pPr marL="7680960" indent="0">
              <a:buNone/>
              <a:defRPr sz="3780"/>
            </a:lvl5pPr>
            <a:lvl6pPr marL="9601200" indent="0">
              <a:buNone/>
              <a:defRPr sz="3780"/>
            </a:lvl6pPr>
            <a:lvl7pPr marL="11521440" indent="0">
              <a:buNone/>
              <a:defRPr sz="3780"/>
            </a:lvl7pPr>
            <a:lvl8pPr marL="13441680" indent="0">
              <a:buNone/>
              <a:defRPr sz="3780"/>
            </a:lvl8pPr>
            <a:lvl9pPr marL="15361920" indent="0">
              <a:buNone/>
              <a:defRPr sz="378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DBAF97B8-AB91-4494-AB4C-3277C3B08E42}" type="slidenum">
              <a:rPr lang="en-US" altLang="en-US" smtClean="0"/>
              <a:pPr>
                <a:defRPr/>
              </a:pPr>
              <a:t>‹#›</a:t>
            </a:fld>
            <a:endParaRPr lang="en-US" altLang="en-US"/>
          </a:p>
        </p:txBody>
      </p:sp>
    </p:spTree>
    <p:extLst>
      <p:ext uri="{BB962C8B-B14F-4D97-AF65-F5344CB8AC3E}">
        <p14:creationId xmlns:p14="http://schemas.microsoft.com/office/powerpoint/2010/main" val="1771368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2" y="2"/>
            <a:ext cx="8954455" cy="32918405"/>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4124961" y="2194565"/>
            <a:ext cx="32359601" cy="950976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124963" y="12801602"/>
            <a:ext cx="32359597" cy="16113576"/>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906454" y="29357138"/>
            <a:ext cx="3601387" cy="1752600"/>
          </a:xfrm>
          <a:prstGeom prst="rect">
            <a:avLst/>
          </a:prstGeom>
        </p:spPr>
        <p:txBody>
          <a:bodyPr vert="horz" lIns="91440" tIns="45720" rIns="91440" bIns="45720" rtlCol="0" anchor="ctr"/>
          <a:lstStyle>
            <a:lvl1pPr algn="r">
              <a:defRPr sz="4200" b="0" i="0">
                <a:solidFill>
                  <a:schemeClr val="tx1"/>
                </a:solidFill>
                <a:effectLst/>
                <a:latin typeface="+mn-lt"/>
              </a:defRPr>
            </a:lvl1pPr>
          </a:lstStyle>
          <a:p>
            <a:pPr>
              <a:defRPr/>
            </a:pPr>
            <a:endParaRPr lang="en-US" altLang="en-US"/>
          </a:p>
        </p:txBody>
      </p:sp>
      <p:sp>
        <p:nvSpPr>
          <p:cNvPr id="5" name="Footer Placeholder 4"/>
          <p:cNvSpPr>
            <a:spLocks noGrp="1"/>
          </p:cNvSpPr>
          <p:nvPr>
            <p:ph type="ftr" sz="quarter" idx="3"/>
          </p:nvPr>
        </p:nvSpPr>
        <p:spPr>
          <a:xfrm>
            <a:off x="8345390" y="29357138"/>
            <a:ext cx="22320971" cy="1752600"/>
          </a:xfrm>
          <a:prstGeom prst="rect">
            <a:avLst/>
          </a:prstGeom>
        </p:spPr>
        <p:txBody>
          <a:bodyPr vert="horz" lIns="91440" tIns="45720" rIns="91440" bIns="45720" rtlCol="0" anchor="ctr"/>
          <a:lstStyle>
            <a:lvl1pPr algn="l">
              <a:defRPr sz="4200" b="0" i="0">
                <a:solidFill>
                  <a:schemeClr val="tx1"/>
                </a:solidFill>
                <a:effectLst/>
                <a:latin typeface="+mn-lt"/>
              </a:defRPr>
            </a:lvl1pPr>
          </a:lstStyle>
          <a:p>
            <a:pPr>
              <a:defRPr/>
            </a:pPr>
            <a:endParaRPr lang="en-US" altLang="en-US"/>
          </a:p>
        </p:txBody>
      </p:sp>
      <p:sp>
        <p:nvSpPr>
          <p:cNvPr id="6" name="Slide Number Placeholder 5"/>
          <p:cNvSpPr>
            <a:spLocks noGrp="1"/>
          </p:cNvSpPr>
          <p:nvPr>
            <p:ph type="sldNum" sz="quarter" idx="4"/>
          </p:nvPr>
        </p:nvSpPr>
        <p:spPr>
          <a:xfrm>
            <a:off x="34747933" y="29357138"/>
            <a:ext cx="1736629" cy="1752600"/>
          </a:xfrm>
          <a:prstGeom prst="rect">
            <a:avLst/>
          </a:prstGeom>
        </p:spPr>
        <p:txBody>
          <a:bodyPr vert="horz" lIns="91440" tIns="45720" rIns="91440" bIns="45720" rtlCol="0" anchor="ctr"/>
          <a:lstStyle>
            <a:lvl1pPr algn="r">
              <a:defRPr sz="4200" b="0" i="0">
                <a:solidFill>
                  <a:schemeClr val="tx1"/>
                </a:solidFill>
                <a:effectLst/>
                <a:latin typeface="+mn-lt"/>
              </a:defRPr>
            </a:lvl1pPr>
          </a:lstStyle>
          <a:p>
            <a:pPr>
              <a:defRPr/>
            </a:pPr>
            <a:fld id="{14761492-2604-4FFD-9284-D084DFA26255}" type="slidenum">
              <a:rPr lang="en-US" altLang="en-US" smtClean="0"/>
              <a:pPr>
                <a:defRPr/>
              </a:pPr>
              <a:t>‹#›</a:t>
            </a:fld>
            <a:endParaRPr lang="en-US" altLang="en-US"/>
          </a:p>
        </p:txBody>
      </p:sp>
    </p:spTree>
    <p:extLst>
      <p:ext uri="{BB962C8B-B14F-4D97-AF65-F5344CB8AC3E}">
        <p14:creationId xmlns:p14="http://schemas.microsoft.com/office/powerpoint/2010/main" val="3432559080"/>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ctr" defTabSz="1920240" rtl="0" eaLnBrk="1" latinLnBrk="0" hangingPunct="1">
        <a:spcBef>
          <a:spcPct val="0"/>
        </a:spcBef>
        <a:buNone/>
        <a:defRPr sz="168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200150" indent="-1200150" algn="l" defTabSz="1920240" rtl="0" eaLnBrk="1" latinLnBrk="0" hangingPunct="1">
        <a:spcBef>
          <a:spcPct val="20000"/>
        </a:spcBef>
        <a:spcAft>
          <a:spcPts val="2520"/>
        </a:spcAft>
        <a:buClr>
          <a:schemeClr val="accent1">
            <a:lumMod val="75000"/>
          </a:schemeClr>
        </a:buClr>
        <a:buSzPct val="145000"/>
        <a:buFont typeface="Arial"/>
        <a:buChar char="•"/>
        <a:defRPr sz="10080" kern="1200" cap="none">
          <a:solidFill>
            <a:schemeClr val="tx1"/>
          </a:solidFill>
          <a:effectLst/>
          <a:latin typeface="+mn-lt"/>
          <a:ea typeface="+mn-ea"/>
          <a:cs typeface="+mn-cs"/>
        </a:defRPr>
      </a:lvl1pPr>
      <a:lvl2pPr marL="3120390" indent="-1200150" algn="l" defTabSz="1920240" rtl="0" eaLnBrk="1" latinLnBrk="0" hangingPunct="1">
        <a:spcBef>
          <a:spcPct val="20000"/>
        </a:spcBef>
        <a:spcAft>
          <a:spcPts val="2520"/>
        </a:spcAft>
        <a:buClr>
          <a:schemeClr val="accent1">
            <a:lumMod val="75000"/>
          </a:schemeClr>
        </a:buClr>
        <a:buSzPct val="145000"/>
        <a:buFont typeface="Arial"/>
        <a:buChar char="•"/>
        <a:defRPr sz="8400" kern="1200" cap="none">
          <a:solidFill>
            <a:schemeClr val="tx1"/>
          </a:solidFill>
          <a:effectLst/>
          <a:latin typeface="+mn-lt"/>
          <a:ea typeface="+mn-ea"/>
          <a:cs typeface="+mn-cs"/>
        </a:defRPr>
      </a:lvl2pPr>
      <a:lvl3pPr marL="5040630" indent="-1200150" algn="l" defTabSz="1920240" rtl="0" eaLnBrk="1" latinLnBrk="0" hangingPunct="1">
        <a:spcBef>
          <a:spcPct val="20000"/>
        </a:spcBef>
        <a:spcAft>
          <a:spcPts val="2520"/>
        </a:spcAft>
        <a:buClr>
          <a:schemeClr val="accent1">
            <a:lumMod val="75000"/>
          </a:schemeClr>
        </a:buClr>
        <a:buSzPct val="145000"/>
        <a:buFont typeface="Arial"/>
        <a:buChar char="•"/>
        <a:defRPr sz="7560" kern="1200" cap="none">
          <a:solidFill>
            <a:schemeClr val="tx1"/>
          </a:solidFill>
          <a:effectLst/>
          <a:latin typeface="+mn-lt"/>
          <a:ea typeface="+mn-ea"/>
          <a:cs typeface="+mn-cs"/>
        </a:defRPr>
      </a:lvl3pPr>
      <a:lvl4pPr marL="6480810" indent="-720090" algn="l" defTabSz="1920240" rtl="0" eaLnBrk="1" latinLnBrk="0" hangingPunct="1">
        <a:spcBef>
          <a:spcPct val="20000"/>
        </a:spcBef>
        <a:spcAft>
          <a:spcPts val="2520"/>
        </a:spcAft>
        <a:buClr>
          <a:schemeClr val="accent1">
            <a:lumMod val="75000"/>
          </a:schemeClr>
        </a:buClr>
        <a:buSzPct val="145000"/>
        <a:buFont typeface="Arial"/>
        <a:buChar char="•"/>
        <a:defRPr sz="6720" kern="1200" cap="none">
          <a:solidFill>
            <a:schemeClr val="tx1"/>
          </a:solidFill>
          <a:effectLst/>
          <a:latin typeface="+mn-lt"/>
          <a:ea typeface="+mn-ea"/>
          <a:cs typeface="+mn-cs"/>
        </a:defRPr>
      </a:lvl4pPr>
      <a:lvl5pPr marL="8401050" indent="-720090" algn="l" defTabSz="1920240" rtl="0" eaLnBrk="1" latinLnBrk="0" hangingPunct="1">
        <a:spcBef>
          <a:spcPct val="20000"/>
        </a:spcBef>
        <a:spcAft>
          <a:spcPts val="2520"/>
        </a:spcAft>
        <a:buClr>
          <a:schemeClr val="accent1">
            <a:lumMod val="75000"/>
          </a:schemeClr>
        </a:buClr>
        <a:buSzPct val="145000"/>
        <a:buFont typeface="Arial"/>
        <a:buChar char="•"/>
        <a:defRPr sz="5880" kern="1200" cap="none">
          <a:solidFill>
            <a:schemeClr val="tx1"/>
          </a:solidFill>
          <a:effectLst/>
          <a:latin typeface="+mn-lt"/>
          <a:ea typeface="+mn-ea"/>
          <a:cs typeface="+mn-cs"/>
        </a:defRPr>
      </a:lvl5pPr>
      <a:lvl6pPr marL="10561320" indent="-960120" algn="l" defTabSz="1920240" rtl="0" eaLnBrk="1" latinLnBrk="0" hangingPunct="1">
        <a:spcBef>
          <a:spcPct val="20000"/>
        </a:spcBef>
        <a:spcAft>
          <a:spcPts val="2520"/>
        </a:spcAft>
        <a:buClr>
          <a:schemeClr val="accent1">
            <a:lumMod val="75000"/>
          </a:schemeClr>
        </a:buClr>
        <a:buSzPct val="145000"/>
        <a:buFont typeface="Arial"/>
        <a:buChar char="•"/>
        <a:defRPr sz="5880" kern="1200" cap="none">
          <a:solidFill>
            <a:schemeClr val="tx1"/>
          </a:solidFill>
          <a:effectLst/>
          <a:latin typeface="+mn-lt"/>
          <a:ea typeface="+mn-ea"/>
          <a:cs typeface="+mn-cs"/>
        </a:defRPr>
      </a:lvl6pPr>
      <a:lvl7pPr marL="12481560" indent="-960120" algn="l" defTabSz="1920240" rtl="0" eaLnBrk="1" latinLnBrk="0" hangingPunct="1">
        <a:spcBef>
          <a:spcPct val="20000"/>
        </a:spcBef>
        <a:spcAft>
          <a:spcPts val="2520"/>
        </a:spcAft>
        <a:buClr>
          <a:schemeClr val="accent1">
            <a:lumMod val="75000"/>
          </a:schemeClr>
        </a:buClr>
        <a:buSzPct val="145000"/>
        <a:buFont typeface="Arial"/>
        <a:buChar char="•"/>
        <a:defRPr sz="5880" kern="1200" cap="none">
          <a:solidFill>
            <a:schemeClr val="tx1"/>
          </a:solidFill>
          <a:effectLst/>
          <a:latin typeface="+mn-lt"/>
          <a:ea typeface="+mn-ea"/>
          <a:cs typeface="+mn-cs"/>
        </a:defRPr>
      </a:lvl7pPr>
      <a:lvl8pPr marL="14401800" indent="-960120" algn="l" defTabSz="1920240" rtl="0" eaLnBrk="1" latinLnBrk="0" hangingPunct="1">
        <a:spcBef>
          <a:spcPct val="20000"/>
        </a:spcBef>
        <a:spcAft>
          <a:spcPts val="2520"/>
        </a:spcAft>
        <a:buClr>
          <a:schemeClr val="accent1">
            <a:lumMod val="75000"/>
          </a:schemeClr>
        </a:buClr>
        <a:buSzPct val="145000"/>
        <a:buFont typeface="Arial"/>
        <a:buChar char="•"/>
        <a:defRPr sz="5880" kern="1200" cap="none">
          <a:solidFill>
            <a:schemeClr val="tx1"/>
          </a:solidFill>
          <a:effectLst/>
          <a:latin typeface="+mn-lt"/>
          <a:ea typeface="+mn-ea"/>
          <a:cs typeface="+mn-cs"/>
        </a:defRPr>
      </a:lvl8pPr>
      <a:lvl9pPr marL="16322040" indent="-960120" algn="l" defTabSz="1920240" rtl="0" eaLnBrk="1" latinLnBrk="0" hangingPunct="1">
        <a:spcBef>
          <a:spcPct val="20000"/>
        </a:spcBef>
        <a:spcAft>
          <a:spcPts val="2520"/>
        </a:spcAft>
        <a:buClr>
          <a:schemeClr val="accent1">
            <a:lumMod val="75000"/>
          </a:schemeClr>
        </a:buClr>
        <a:buSzPct val="145000"/>
        <a:buFont typeface="Arial"/>
        <a:buChar char="•"/>
        <a:defRPr sz="5880" kern="1200" cap="none">
          <a:solidFill>
            <a:schemeClr val="tx1"/>
          </a:solidFill>
          <a:effectLst/>
          <a:latin typeface="+mn-lt"/>
          <a:ea typeface="+mn-ea"/>
          <a:cs typeface="+mn-cs"/>
        </a:defRPr>
      </a:lvl9pPr>
    </p:bodyStyle>
    <p:otherStyle>
      <a:defPPr>
        <a:defRPr lang="en-US"/>
      </a:defPPr>
      <a:lvl1pPr marL="0" algn="l" defTabSz="1920240" rtl="0" eaLnBrk="1" latinLnBrk="0" hangingPunct="1">
        <a:defRPr sz="7560" kern="1200">
          <a:solidFill>
            <a:schemeClr val="tx1"/>
          </a:solidFill>
          <a:latin typeface="+mn-lt"/>
          <a:ea typeface="+mn-ea"/>
          <a:cs typeface="+mn-cs"/>
        </a:defRPr>
      </a:lvl1pPr>
      <a:lvl2pPr marL="1920240" algn="l" defTabSz="1920240" rtl="0" eaLnBrk="1" latinLnBrk="0" hangingPunct="1">
        <a:defRPr sz="7560" kern="1200">
          <a:solidFill>
            <a:schemeClr val="tx1"/>
          </a:solidFill>
          <a:latin typeface="+mn-lt"/>
          <a:ea typeface="+mn-ea"/>
          <a:cs typeface="+mn-cs"/>
        </a:defRPr>
      </a:lvl2pPr>
      <a:lvl3pPr marL="3840480" algn="l" defTabSz="1920240" rtl="0" eaLnBrk="1" latinLnBrk="0" hangingPunct="1">
        <a:defRPr sz="7560" kern="1200">
          <a:solidFill>
            <a:schemeClr val="tx1"/>
          </a:solidFill>
          <a:latin typeface="+mn-lt"/>
          <a:ea typeface="+mn-ea"/>
          <a:cs typeface="+mn-cs"/>
        </a:defRPr>
      </a:lvl3pPr>
      <a:lvl4pPr marL="5760720" algn="l" defTabSz="1920240" rtl="0" eaLnBrk="1" latinLnBrk="0" hangingPunct="1">
        <a:defRPr sz="7560" kern="1200">
          <a:solidFill>
            <a:schemeClr val="tx1"/>
          </a:solidFill>
          <a:latin typeface="+mn-lt"/>
          <a:ea typeface="+mn-ea"/>
          <a:cs typeface="+mn-cs"/>
        </a:defRPr>
      </a:lvl4pPr>
      <a:lvl5pPr marL="7680960" algn="l" defTabSz="1920240" rtl="0" eaLnBrk="1" latinLnBrk="0" hangingPunct="1">
        <a:defRPr sz="7560" kern="1200">
          <a:solidFill>
            <a:schemeClr val="tx1"/>
          </a:solidFill>
          <a:latin typeface="+mn-lt"/>
          <a:ea typeface="+mn-ea"/>
          <a:cs typeface="+mn-cs"/>
        </a:defRPr>
      </a:lvl5pPr>
      <a:lvl6pPr marL="9601200" algn="l" defTabSz="1920240" rtl="0" eaLnBrk="1" latinLnBrk="0" hangingPunct="1">
        <a:defRPr sz="7560" kern="1200">
          <a:solidFill>
            <a:schemeClr val="tx1"/>
          </a:solidFill>
          <a:latin typeface="+mn-lt"/>
          <a:ea typeface="+mn-ea"/>
          <a:cs typeface="+mn-cs"/>
        </a:defRPr>
      </a:lvl6pPr>
      <a:lvl7pPr marL="11521440" algn="l" defTabSz="1920240" rtl="0" eaLnBrk="1" latinLnBrk="0" hangingPunct="1">
        <a:defRPr sz="7560" kern="1200">
          <a:solidFill>
            <a:schemeClr val="tx1"/>
          </a:solidFill>
          <a:latin typeface="+mn-lt"/>
          <a:ea typeface="+mn-ea"/>
          <a:cs typeface="+mn-cs"/>
        </a:defRPr>
      </a:lvl7pPr>
      <a:lvl8pPr marL="13441680" algn="l" defTabSz="1920240" rtl="0" eaLnBrk="1" latinLnBrk="0" hangingPunct="1">
        <a:defRPr sz="7560" kern="1200">
          <a:solidFill>
            <a:schemeClr val="tx1"/>
          </a:solidFill>
          <a:latin typeface="+mn-lt"/>
          <a:ea typeface="+mn-ea"/>
          <a:cs typeface="+mn-cs"/>
        </a:defRPr>
      </a:lvl8pPr>
      <a:lvl9pPr marL="15361920" algn="l" defTabSz="192024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5"/>
          <p:cNvSpPr txBox="1">
            <a:spLocks noChangeArrowheads="1"/>
          </p:cNvSpPr>
          <p:nvPr/>
        </p:nvSpPr>
        <p:spPr bwMode="auto">
          <a:xfrm>
            <a:off x="5689600" y="1081088"/>
            <a:ext cx="270256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lgn="ctr">
              <a:lnSpc>
                <a:spcPct val="90000"/>
              </a:lnSpc>
            </a:pPr>
            <a:r>
              <a:rPr lang="en-US" altLang="en-US" sz="8000" b="1" dirty="0"/>
              <a:t>Effect of Elementary School Library Checkout Policies on Student Access to Books</a:t>
            </a:r>
            <a:endParaRPr lang="en-US" altLang="en-US" sz="8000" dirty="0"/>
          </a:p>
        </p:txBody>
      </p:sp>
      <p:sp>
        <p:nvSpPr>
          <p:cNvPr id="2051" name="Text Box 6"/>
          <p:cNvSpPr txBox="1">
            <a:spLocks noChangeArrowheads="1"/>
          </p:cNvSpPr>
          <p:nvPr/>
        </p:nvSpPr>
        <p:spPr bwMode="auto">
          <a:xfrm>
            <a:off x="15480506" y="3434853"/>
            <a:ext cx="7065963"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lgn="ctr"/>
            <a:r>
              <a:rPr lang="en-US" altLang="en-US" sz="6000" dirty="0"/>
              <a:t>Megan Walker</a:t>
            </a:r>
          </a:p>
          <a:p>
            <a:pPr algn="ctr"/>
            <a:r>
              <a:rPr lang="en-US" altLang="en-US" sz="6000" dirty="0"/>
              <a:t>Longwood University</a:t>
            </a:r>
          </a:p>
        </p:txBody>
      </p:sp>
      <p:grpSp>
        <p:nvGrpSpPr>
          <p:cNvPr id="2052" name="Group 63"/>
          <p:cNvGrpSpPr>
            <a:grpSpLocks/>
          </p:cNvGrpSpPr>
          <p:nvPr/>
        </p:nvGrpSpPr>
        <p:grpSpPr bwMode="auto">
          <a:xfrm>
            <a:off x="477611" y="6222330"/>
            <a:ext cx="6834188" cy="744537"/>
            <a:chOff x="252" y="4393"/>
            <a:chExt cx="3690" cy="469"/>
          </a:xfrm>
          <a:solidFill>
            <a:schemeClr val="tx2">
              <a:lumMod val="75000"/>
              <a:lumOff val="25000"/>
            </a:schemeClr>
          </a:solidFill>
        </p:grpSpPr>
        <p:sp>
          <p:nvSpPr>
            <p:cNvPr id="2079" name="Rectangle 9"/>
            <p:cNvSpPr>
              <a:spLocks noChangeArrowheads="1"/>
            </p:cNvSpPr>
            <p:nvPr/>
          </p:nvSpPr>
          <p:spPr bwMode="auto">
            <a:xfrm>
              <a:off x="252" y="4393"/>
              <a:ext cx="3690" cy="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endParaRPr lang="en-US" altLang="en-US"/>
            </a:p>
          </p:txBody>
        </p:sp>
        <p:sp>
          <p:nvSpPr>
            <p:cNvPr id="2080" name="Rectangle 14"/>
            <p:cNvSpPr>
              <a:spLocks noChangeArrowheads="1"/>
            </p:cNvSpPr>
            <p:nvPr/>
          </p:nvSpPr>
          <p:spPr bwMode="auto">
            <a:xfrm>
              <a:off x="1513" y="4452"/>
              <a:ext cx="1001" cy="34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altLang="en-US" b="1">
                  <a:solidFill>
                    <a:srgbClr val="FFFFFF"/>
                  </a:solidFill>
                  <a:latin typeface="Arial" panose="020B0604020202020204" pitchFamily="34" charset="0"/>
                </a:rPr>
                <a:t>Abstract</a:t>
              </a:r>
              <a:endParaRPr lang="en-US" altLang="en-US" b="1">
                <a:latin typeface="Arial" panose="020B0604020202020204" pitchFamily="34" charset="0"/>
              </a:endParaRPr>
            </a:p>
          </p:txBody>
        </p:sp>
      </p:grpSp>
      <p:grpSp>
        <p:nvGrpSpPr>
          <p:cNvPr id="2053" name="Group 62"/>
          <p:cNvGrpSpPr>
            <a:grpSpLocks/>
          </p:cNvGrpSpPr>
          <p:nvPr/>
        </p:nvGrpSpPr>
        <p:grpSpPr bwMode="auto">
          <a:xfrm>
            <a:off x="7823087" y="6222330"/>
            <a:ext cx="6834188" cy="744537"/>
            <a:chOff x="4361" y="4393"/>
            <a:chExt cx="3690" cy="469"/>
          </a:xfrm>
          <a:solidFill>
            <a:schemeClr val="tx2">
              <a:lumMod val="75000"/>
              <a:lumOff val="25000"/>
            </a:schemeClr>
          </a:solidFill>
        </p:grpSpPr>
        <p:sp>
          <p:nvSpPr>
            <p:cNvPr id="2077" name="Rectangle 10"/>
            <p:cNvSpPr>
              <a:spLocks noChangeArrowheads="1"/>
            </p:cNvSpPr>
            <p:nvPr/>
          </p:nvSpPr>
          <p:spPr bwMode="auto">
            <a:xfrm>
              <a:off x="4361" y="4393"/>
              <a:ext cx="3690" cy="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endParaRPr lang="en-US" altLang="en-US" sz="2400"/>
            </a:p>
          </p:txBody>
        </p:sp>
        <p:sp>
          <p:nvSpPr>
            <p:cNvPr id="2078" name="Rectangle 15"/>
            <p:cNvSpPr>
              <a:spLocks noChangeArrowheads="1"/>
            </p:cNvSpPr>
            <p:nvPr/>
          </p:nvSpPr>
          <p:spPr bwMode="auto">
            <a:xfrm>
              <a:off x="5015" y="4447"/>
              <a:ext cx="2382" cy="3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altLang="en-US" b="1" dirty="0">
                  <a:solidFill>
                    <a:srgbClr val="FFFFFF"/>
                  </a:solidFill>
                  <a:latin typeface="Arial" panose="020B0604020202020204" pitchFamily="34" charset="0"/>
                </a:rPr>
                <a:t>Review of Literature</a:t>
              </a:r>
            </a:p>
          </p:txBody>
        </p:sp>
      </p:grpSp>
      <p:grpSp>
        <p:nvGrpSpPr>
          <p:cNvPr id="2054" name="Group 61"/>
          <p:cNvGrpSpPr>
            <a:grpSpLocks/>
          </p:cNvGrpSpPr>
          <p:nvPr/>
        </p:nvGrpSpPr>
        <p:grpSpPr bwMode="auto">
          <a:xfrm>
            <a:off x="15186933" y="6222330"/>
            <a:ext cx="6826250" cy="744537"/>
            <a:chOff x="8471" y="4393"/>
            <a:chExt cx="3686" cy="469"/>
          </a:xfrm>
          <a:solidFill>
            <a:schemeClr val="tx2">
              <a:lumMod val="75000"/>
              <a:lumOff val="25000"/>
            </a:schemeClr>
          </a:solidFill>
        </p:grpSpPr>
        <p:sp>
          <p:nvSpPr>
            <p:cNvPr id="2075" name="Rectangle 11"/>
            <p:cNvSpPr>
              <a:spLocks noChangeArrowheads="1"/>
            </p:cNvSpPr>
            <p:nvPr/>
          </p:nvSpPr>
          <p:spPr bwMode="auto">
            <a:xfrm>
              <a:off x="8471" y="4393"/>
              <a:ext cx="3686" cy="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endParaRPr lang="en-US" altLang="en-US"/>
            </a:p>
          </p:txBody>
        </p:sp>
        <p:sp>
          <p:nvSpPr>
            <p:cNvPr id="2076" name="Rectangle 16"/>
            <p:cNvSpPr>
              <a:spLocks noChangeArrowheads="1"/>
            </p:cNvSpPr>
            <p:nvPr/>
          </p:nvSpPr>
          <p:spPr bwMode="auto">
            <a:xfrm>
              <a:off x="9358" y="4452"/>
              <a:ext cx="1911" cy="3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altLang="en-US" b="1" dirty="0">
                  <a:solidFill>
                    <a:srgbClr val="FFFFFF"/>
                  </a:solidFill>
                  <a:latin typeface="Arial" panose="020B0604020202020204" pitchFamily="34" charset="0"/>
                </a:rPr>
                <a:t>Proposed Study</a:t>
              </a:r>
            </a:p>
          </p:txBody>
        </p:sp>
      </p:grpSp>
      <p:grpSp>
        <p:nvGrpSpPr>
          <p:cNvPr id="2055" name="Group 60"/>
          <p:cNvGrpSpPr>
            <a:grpSpLocks/>
          </p:cNvGrpSpPr>
          <p:nvPr/>
        </p:nvGrpSpPr>
        <p:grpSpPr bwMode="auto">
          <a:xfrm>
            <a:off x="22463658" y="6222330"/>
            <a:ext cx="6834188" cy="744537"/>
            <a:chOff x="12576" y="4393"/>
            <a:chExt cx="3690" cy="469"/>
          </a:xfrm>
          <a:solidFill>
            <a:schemeClr val="tx2">
              <a:lumMod val="75000"/>
              <a:lumOff val="25000"/>
            </a:schemeClr>
          </a:solidFill>
        </p:grpSpPr>
        <p:sp>
          <p:nvSpPr>
            <p:cNvPr id="2073" name="Rectangle 12"/>
            <p:cNvSpPr>
              <a:spLocks noChangeArrowheads="1"/>
            </p:cNvSpPr>
            <p:nvPr/>
          </p:nvSpPr>
          <p:spPr bwMode="auto">
            <a:xfrm>
              <a:off x="12576" y="4393"/>
              <a:ext cx="3690" cy="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endParaRPr lang="en-US" altLang="en-US"/>
            </a:p>
          </p:txBody>
        </p:sp>
        <p:sp>
          <p:nvSpPr>
            <p:cNvPr id="2074" name="Rectangle 17"/>
            <p:cNvSpPr>
              <a:spLocks noChangeArrowheads="1"/>
            </p:cNvSpPr>
            <p:nvPr/>
          </p:nvSpPr>
          <p:spPr bwMode="auto">
            <a:xfrm>
              <a:off x="13429" y="4452"/>
              <a:ext cx="1966" cy="3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altLang="en-US" b="1" dirty="0">
                  <a:solidFill>
                    <a:srgbClr val="FFFFFF"/>
                  </a:solidFill>
                  <a:latin typeface="Arial" panose="020B0604020202020204" pitchFamily="34" charset="0"/>
                </a:rPr>
                <a:t>Future Research</a:t>
              </a:r>
              <a:endParaRPr lang="en-US" altLang="en-US" sz="2400" dirty="0"/>
            </a:p>
          </p:txBody>
        </p:sp>
      </p:grpSp>
      <p:grpSp>
        <p:nvGrpSpPr>
          <p:cNvPr id="2056" name="Group 59"/>
          <p:cNvGrpSpPr>
            <a:grpSpLocks/>
          </p:cNvGrpSpPr>
          <p:nvPr/>
        </p:nvGrpSpPr>
        <p:grpSpPr bwMode="auto">
          <a:xfrm>
            <a:off x="30547809" y="6222330"/>
            <a:ext cx="6834187" cy="744537"/>
            <a:chOff x="16686" y="4393"/>
            <a:chExt cx="3690" cy="469"/>
          </a:xfrm>
          <a:solidFill>
            <a:schemeClr val="tx2">
              <a:lumMod val="75000"/>
              <a:lumOff val="25000"/>
            </a:schemeClr>
          </a:solidFill>
        </p:grpSpPr>
        <p:sp>
          <p:nvSpPr>
            <p:cNvPr id="2071" name="Rectangle 13"/>
            <p:cNvSpPr>
              <a:spLocks noChangeArrowheads="1"/>
            </p:cNvSpPr>
            <p:nvPr/>
          </p:nvSpPr>
          <p:spPr bwMode="auto">
            <a:xfrm>
              <a:off x="16686" y="4393"/>
              <a:ext cx="3690" cy="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endParaRPr lang="en-US" altLang="en-US"/>
            </a:p>
          </p:txBody>
        </p:sp>
        <p:sp>
          <p:nvSpPr>
            <p:cNvPr id="2072" name="Rectangle 18"/>
            <p:cNvSpPr>
              <a:spLocks noChangeArrowheads="1"/>
            </p:cNvSpPr>
            <p:nvPr/>
          </p:nvSpPr>
          <p:spPr bwMode="auto">
            <a:xfrm>
              <a:off x="17859" y="4452"/>
              <a:ext cx="1343" cy="3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altLang="en-US" b="1" dirty="0">
                  <a:solidFill>
                    <a:srgbClr val="FFFFFF"/>
                  </a:solidFill>
                  <a:latin typeface="Arial" panose="020B0604020202020204" pitchFamily="34" charset="0"/>
                </a:rPr>
                <a:t>References</a:t>
              </a:r>
            </a:p>
          </p:txBody>
        </p:sp>
      </p:grpSp>
      <p:sp>
        <p:nvSpPr>
          <p:cNvPr id="2057" name="Text Box 31"/>
          <p:cNvSpPr txBox="1">
            <a:spLocks noChangeArrowheads="1"/>
          </p:cNvSpPr>
          <p:nvPr/>
        </p:nvSpPr>
        <p:spPr bwMode="auto">
          <a:xfrm>
            <a:off x="7758079" y="7344702"/>
            <a:ext cx="7008813" cy="25150475"/>
          </a:xfrm>
          <a:prstGeom prst="rect">
            <a:avLst/>
          </a:prstGeom>
          <a:gradFill>
            <a:gsLst>
              <a:gs pos="0">
                <a:schemeClr val="accent1">
                  <a:lumMod val="60000"/>
                  <a:lumOff val="40000"/>
                </a:schemeClr>
              </a:gs>
              <a:gs pos="100000">
                <a:schemeClr val="accent1">
                  <a:lumMod val="40000"/>
                  <a:lumOff val="60000"/>
                </a:schemeClr>
              </a:gs>
            </a:gsLst>
            <a:lin ang="5400000" scaled="0"/>
          </a:gradFill>
          <a:ln>
            <a:noFill/>
          </a:ln>
        </p:spPr>
        <p:txBody>
          <a:bodyPr wrap="square">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altLang="en-US" dirty="0" smtClean="0"/>
              <a:t>The literature offers little information on book return motivators beyond the discussion of fines. Many articles feature opinions on whether fines should be assessed as a penalty for late materials </a:t>
            </a:r>
            <a:r>
              <a:rPr lang="en-US" altLang="en-US" dirty="0" smtClean="0"/>
              <a:t>in K-12 public schools</a:t>
            </a:r>
            <a:r>
              <a:rPr lang="en-US" altLang="en-US" dirty="0" smtClean="0"/>
              <a:t>, </a:t>
            </a:r>
            <a:r>
              <a:rPr lang="en-US" altLang="en-US" dirty="0" smtClean="0"/>
              <a:t>approaching it as an issue of access. Most conclude that fines do more harm to patron relationships and wasted staff time than any benefit they might provide </a:t>
            </a:r>
            <a:r>
              <a:rPr lang="en-US" dirty="0" smtClean="0"/>
              <a:t>(Adams</a:t>
            </a:r>
            <a:r>
              <a:rPr lang="en-US" dirty="0"/>
              <a:t>, 2010; </a:t>
            </a:r>
            <a:r>
              <a:rPr lang="en-US" dirty="0" err="1"/>
              <a:t>Caywood</a:t>
            </a:r>
            <a:r>
              <a:rPr lang="en-US" dirty="0"/>
              <a:t>, 1994; Green, 2008; Jessop &amp; Plato, 2011; Miller, 2016). At best these articles characterize </a:t>
            </a:r>
            <a:r>
              <a:rPr lang="en-US" dirty="0" smtClean="0"/>
              <a:t>fines as </a:t>
            </a:r>
            <a:r>
              <a:rPr lang="en-US" dirty="0"/>
              <a:t>a “necessary evil” (Jessop &amp; Plato, 2011</a:t>
            </a:r>
            <a:r>
              <a:rPr lang="en-US" dirty="0" smtClean="0"/>
              <a:t>). However</a:t>
            </a:r>
            <a:r>
              <a:rPr lang="en-US" dirty="0" smtClean="0"/>
              <a:t>,</a:t>
            </a:r>
            <a:r>
              <a:rPr lang="en-US" dirty="0" smtClean="0"/>
              <a:t> few have called into question the policy of </a:t>
            </a:r>
            <a:r>
              <a:rPr lang="en-US" dirty="0" smtClean="0"/>
              <a:t>barring </a:t>
            </a:r>
            <a:r>
              <a:rPr lang="en-US" dirty="0" smtClean="0"/>
              <a:t>checkout for students with overdue books or imposing checkout limits at all </a:t>
            </a:r>
            <a:r>
              <a:rPr lang="en-US" dirty="0" smtClean="0"/>
              <a:t>(</a:t>
            </a:r>
            <a:r>
              <a:rPr lang="en-US" dirty="0"/>
              <a:t>Brown, 2012; </a:t>
            </a:r>
            <a:r>
              <a:rPr lang="en-US" dirty="0" err="1"/>
              <a:t>Ruefle</a:t>
            </a:r>
            <a:r>
              <a:rPr lang="en-US" dirty="0"/>
              <a:t>, 2011</a:t>
            </a:r>
            <a:r>
              <a:rPr lang="en-US" dirty="0" smtClean="0"/>
              <a:t>).</a:t>
            </a:r>
          </a:p>
          <a:p>
            <a:pPr>
              <a:spcBef>
                <a:spcPts val="2160"/>
              </a:spcBef>
            </a:pPr>
            <a:r>
              <a:rPr lang="en-US" altLang="en-US" dirty="0" smtClean="0"/>
              <a:t>The </a:t>
            </a:r>
            <a:r>
              <a:rPr lang="en-US" altLang="en-US" dirty="0" smtClean="0"/>
              <a:t>majority of research done regarding the use of overdue book penalties centers on the use of fines in academic libraries. These results are inconclusive, with some suggesting that removing fines helped patron attit</a:t>
            </a:r>
            <a:r>
              <a:rPr lang="en-US" dirty="0" smtClean="0"/>
              <a:t>udes and staff </a:t>
            </a:r>
            <a:r>
              <a:rPr lang="en-US" dirty="0"/>
              <a:t>hours </a:t>
            </a:r>
            <a:r>
              <a:rPr lang="en-US" dirty="0" smtClean="0"/>
              <a:t>without </a:t>
            </a:r>
            <a:r>
              <a:rPr lang="en-US" dirty="0"/>
              <a:t>adverse effects for circulation (Boyce, 2014; Mosley, </a:t>
            </a:r>
            <a:r>
              <a:rPr lang="en-US" dirty="0" smtClean="0"/>
              <a:t>2004), </a:t>
            </a:r>
            <a:r>
              <a:rPr lang="en-US" dirty="0" smtClean="0"/>
              <a:t>while other indicated that fines</a:t>
            </a:r>
            <a:r>
              <a:rPr lang="en-US" altLang="en-US" dirty="0" smtClean="0"/>
              <a:t> are effective motivators </a:t>
            </a:r>
            <a:r>
              <a:rPr lang="en-US" dirty="0"/>
              <a:t>(Sung &amp; </a:t>
            </a:r>
            <a:r>
              <a:rPr lang="en-US" dirty="0" err="1"/>
              <a:t>Tolppanen</a:t>
            </a:r>
            <a:r>
              <a:rPr lang="en-US" dirty="0"/>
              <a:t>, 2013</a:t>
            </a:r>
            <a:r>
              <a:rPr lang="en-US" dirty="0" smtClean="0"/>
              <a:t>), and still others acknowledging that fines help motivate but at too high an expense of staff time and patron relationships to justify their existence (</a:t>
            </a:r>
            <a:r>
              <a:rPr lang="en-US" dirty="0"/>
              <a:t>Mitchell, 2000; Rupp, </a:t>
            </a:r>
            <a:r>
              <a:rPr lang="en-US" dirty="0" err="1"/>
              <a:t>Sweetman</a:t>
            </a:r>
            <a:r>
              <a:rPr lang="en-US" dirty="0"/>
              <a:t>, &amp; Perry, 2010)</a:t>
            </a:r>
            <a:r>
              <a:rPr lang="en-US" dirty="0" smtClean="0"/>
              <a:t>. Alternative motivators like “coming due” notices (Leung 2007), “inconvenience motivators” (Mosley 2004), and positive incentives (</a:t>
            </a:r>
            <a:r>
              <a:rPr lang="en-US" dirty="0"/>
              <a:t>Mitchell &amp;</a:t>
            </a:r>
            <a:r>
              <a:rPr lang="en-US" dirty="0" smtClean="0"/>
              <a:t> </a:t>
            </a:r>
            <a:r>
              <a:rPr lang="en-US" dirty="0"/>
              <a:t>Smith </a:t>
            </a:r>
            <a:r>
              <a:rPr lang="en-US" dirty="0" smtClean="0"/>
              <a:t>2005) </a:t>
            </a:r>
            <a:r>
              <a:rPr lang="en-US" dirty="0" smtClean="0"/>
              <a:t>also yielded </a:t>
            </a:r>
            <a:r>
              <a:rPr lang="en-US" dirty="0" smtClean="0"/>
              <a:t>mixed results.</a:t>
            </a:r>
            <a:endParaRPr lang="en-US" altLang="en-US" dirty="0"/>
          </a:p>
        </p:txBody>
      </p:sp>
      <p:sp>
        <p:nvSpPr>
          <p:cNvPr id="2058" name="Text Box 32"/>
          <p:cNvSpPr txBox="1">
            <a:spLocks noChangeArrowheads="1"/>
          </p:cNvSpPr>
          <p:nvPr/>
        </p:nvSpPr>
        <p:spPr bwMode="auto">
          <a:xfrm>
            <a:off x="15186933" y="7330668"/>
            <a:ext cx="6800850" cy="25022235"/>
          </a:xfrm>
          <a:prstGeom prst="rect">
            <a:avLst/>
          </a:prstGeom>
          <a:gradFill>
            <a:gsLst>
              <a:gs pos="0">
                <a:schemeClr val="accent1">
                  <a:lumMod val="60000"/>
                  <a:lumOff val="40000"/>
                </a:schemeClr>
              </a:gs>
              <a:gs pos="100000">
                <a:schemeClr val="accent1">
                  <a:lumMod val="40000"/>
                  <a:lumOff val="60000"/>
                </a:schemeClr>
              </a:gs>
            </a:gsLst>
            <a:lin ang="5400000" scaled="0"/>
          </a:gradFill>
          <a:ln>
            <a:noFill/>
          </a:ln>
        </p:spPr>
        <p:txBody>
          <a:bodyPr>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altLang="en-US" b="1" dirty="0" smtClean="0"/>
              <a:t>Participants</a:t>
            </a:r>
          </a:p>
          <a:p>
            <a:r>
              <a:rPr lang="en-US" altLang="en-US" dirty="0" smtClean="0"/>
              <a:t>The study will examine the book return and checkout policies for 8 Title I elementary schools in a large suburban county in Virginia. The librarian </a:t>
            </a:r>
            <a:r>
              <a:rPr lang="en-US" altLang="en-US" dirty="0" smtClean="0"/>
              <a:t>at each school will </a:t>
            </a:r>
            <a:r>
              <a:rPr lang="en-US" altLang="en-US" dirty="0" smtClean="0"/>
              <a:t>identify 15 fifth grade students who inconsistently return library materials.</a:t>
            </a:r>
          </a:p>
          <a:p>
            <a:endParaRPr lang="en-US" altLang="en-US" b="1" dirty="0"/>
          </a:p>
          <a:p>
            <a:r>
              <a:rPr lang="en-US" altLang="en-US" b="1" dirty="0" smtClean="0"/>
              <a:t>Librarian Interviews</a:t>
            </a:r>
            <a:endParaRPr lang="en-US" altLang="en-US" b="1" dirty="0"/>
          </a:p>
          <a:p>
            <a:r>
              <a:rPr lang="en-US" altLang="en-US" dirty="0" smtClean="0"/>
              <a:t>Each librarian will participate in an hour-long interview in which they will discuss their checkout policies, strategies for encouraging prompt return, their decision-making process for establishing this policy, and perceptions of the policy.</a:t>
            </a:r>
          </a:p>
          <a:p>
            <a:endParaRPr lang="en-US" altLang="en-US" dirty="0"/>
          </a:p>
          <a:p>
            <a:r>
              <a:rPr lang="en-US" altLang="en-US" b="1" dirty="0" smtClean="0"/>
              <a:t>Student Data</a:t>
            </a:r>
            <a:endParaRPr lang="en-US" altLang="en-US" dirty="0"/>
          </a:p>
          <a:p>
            <a:r>
              <a:rPr lang="en-US" altLang="en-US" dirty="0" smtClean="0"/>
              <a:t>Every other week, each librarian will submit a report on the 15 students. The report will display the titles and due dates of any books on their account. This will signify the number of consecutive weeks that each student is barred from checking out due to their unreturned materials.</a:t>
            </a:r>
          </a:p>
          <a:p>
            <a:endParaRPr lang="en-US" altLang="en-US" dirty="0"/>
          </a:p>
          <a:p>
            <a:r>
              <a:rPr lang="en-US" b="1" dirty="0"/>
              <a:t>Data Analysis</a:t>
            </a:r>
            <a:endParaRPr lang="en-US" b="0" dirty="0" smtClean="0">
              <a:effectLst/>
            </a:endParaRPr>
          </a:p>
          <a:p>
            <a:r>
              <a:rPr lang="en-US" dirty="0" smtClean="0"/>
              <a:t>The interviews will be coded and categorized to identify the range of policies and attitudes represented in the study. The </a:t>
            </a:r>
            <a:r>
              <a:rPr lang="en-US" dirty="0"/>
              <a:t>checkout data </a:t>
            </a:r>
            <a:r>
              <a:rPr lang="en-US" dirty="0" smtClean="0"/>
              <a:t>will </a:t>
            </a:r>
            <a:r>
              <a:rPr lang="en-US" dirty="0"/>
              <a:t>be used to calculate the percentage of total </a:t>
            </a:r>
            <a:r>
              <a:rPr lang="en-US" dirty="0" smtClean="0"/>
              <a:t>books each student </a:t>
            </a:r>
            <a:r>
              <a:rPr lang="en-US" dirty="0" smtClean="0"/>
              <a:t>checked </a:t>
            </a:r>
            <a:r>
              <a:rPr lang="en-US" dirty="0"/>
              <a:t>out during the school year out of the number of possible books they could check out if all books were returned on time. The end-of-the-year circulation data will be used to make broad generalizations about the efficacy of that school’s checkout procedures</a:t>
            </a:r>
            <a:r>
              <a:rPr lang="en-US" dirty="0" smtClean="0"/>
              <a:t>.</a:t>
            </a:r>
            <a:endParaRPr lang="en-US" b="0" dirty="0" smtClean="0">
              <a:effectLst/>
            </a:endParaRPr>
          </a:p>
        </p:txBody>
      </p:sp>
      <p:sp>
        <p:nvSpPr>
          <p:cNvPr id="2059" name="Text Box 33"/>
          <p:cNvSpPr txBox="1">
            <a:spLocks noChangeArrowheads="1"/>
          </p:cNvSpPr>
          <p:nvPr/>
        </p:nvSpPr>
        <p:spPr bwMode="auto">
          <a:xfrm>
            <a:off x="22496996" y="7344702"/>
            <a:ext cx="6800850" cy="10175093"/>
          </a:xfrm>
          <a:prstGeom prst="rect">
            <a:avLst/>
          </a:prstGeom>
          <a:gradFill>
            <a:gsLst>
              <a:gs pos="0">
                <a:schemeClr val="accent1">
                  <a:lumMod val="60000"/>
                  <a:lumOff val="40000"/>
                </a:schemeClr>
              </a:gs>
              <a:gs pos="100000">
                <a:schemeClr val="accent1">
                  <a:lumMod val="40000"/>
                  <a:lumOff val="60000"/>
                </a:schemeClr>
              </a:gs>
            </a:gsLst>
            <a:lin ang="5400000" scaled="0"/>
          </a:gradFill>
          <a:ln>
            <a:noFill/>
          </a:ln>
        </p:spPr>
        <p:txBody>
          <a:bodyPr>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lnSpc>
                <a:spcPct val="95000"/>
              </a:lnSpc>
              <a:spcBef>
                <a:spcPct val="25000"/>
              </a:spcBef>
              <a:spcAft>
                <a:spcPct val="25000"/>
              </a:spcAft>
            </a:pPr>
            <a:r>
              <a:rPr lang="en-US" altLang="en-US" dirty="0" smtClean="0"/>
              <a:t>Further studies should analyze this topic at the middle and high school level and with other populations. </a:t>
            </a:r>
            <a:endParaRPr lang="en-US" altLang="en-US" dirty="0" smtClean="0"/>
          </a:p>
          <a:p>
            <a:pPr>
              <a:lnSpc>
                <a:spcPct val="95000"/>
              </a:lnSpc>
              <a:spcBef>
                <a:spcPct val="25000"/>
              </a:spcBef>
              <a:spcAft>
                <a:spcPct val="25000"/>
              </a:spcAft>
            </a:pPr>
            <a:r>
              <a:rPr lang="en-US" altLang="en-US" dirty="0" smtClean="0"/>
              <a:t>It </a:t>
            </a:r>
            <a:r>
              <a:rPr lang="en-US" altLang="en-US" dirty="0" smtClean="0"/>
              <a:t>would be valuable to extend the scope of this study to track not only how many books students are </a:t>
            </a:r>
            <a:r>
              <a:rPr lang="en-US" altLang="en-US" dirty="0" smtClean="0"/>
              <a:t>able to check </a:t>
            </a:r>
            <a:r>
              <a:rPr lang="en-US" altLang="en-US" dirty="0" smtClean="0"/>
              <a:t>out but </a:t>
            </a:r>
            <a:r>
              <a:rPr lang="en-US" altLang="en-US" dirty="0" smtClean="0"/>
              <a:t>also to track </a:t>
            </a:r>
            <a:r>
              <a:rPr lang="en-US" altLang="en-US" dirty="0" smtClean="0"/>
              <a:t>their reading growth over the course of the school </a:t>
            </a:r>
            <a:r>
              <a:rPr lang="en-US" altLang="en-US" dirty="0" smtClean="0"/>
              <a:t>year in comparison with students with more consisten</a:t>
            </a:r>
            <a:r>
              <a:rPr lang="en-US" altLang="en-US" dirty="0" smtClean="0"/>
              <a:t>t checkout records</a:t>
            </a:r>
            <a:r>
              <a:rPr lang="en-US" altLang="en-US" dirty="0" smtClean="0"/>
              <a:t>.</a:t>
            </a:r>
          </a:p>
          <a:p>
            <a:r>
              <a:rPr lang="en-US" dirty="0"/>
              <a:t>An analysis of a wider variety of checkout policies, including overdue fines, unlimited checkout, and positive incentives, may provide further insight into how best to manage this aspect of the school library</a:t>
            </a:r>
            <a:r>
              <a:rPr lang="en-US" dirty="0" smtClean="0"/>
              <a:t>.</a:t>
            </a:r>
            <a:endParaRPr lang="en-US" dirty="0"/>
          </a:p>
        </p:txBody>
      </p:sp>
      <p:sp>
        <p:nvSpPr>
          <p:cNvPr id="2061" name="Text Box 35"/>
          <p:cNvSpPr txBox="1">
            <a:spLocks noChangeArrowheads="1"/>
          </p:cNvSpPr>
          <p:nvPr/>
        </p:nvSpPr>
        <p:spPr bwMode="auto">
          <a:xfrm>
            <a:off x="444274" y="7344702"/>
            <a:ext cx="6867525" cy="19759255"/>
          </a:xfrm>
          <a:prstGeom prst="rect">
            <a:avLst/>
          </a:prstGeom>
          <a:gradFill>
            <a:gsLst>
              <a:gs pos="0">
                <a:schemeClr val="accent1">
                  <a:lumMod val="60000"/>
                  <a:lumOff val="40000"/>
                </a:schemeClr>
              </a:gs>
              <a:gs pos="100000">
                <a:schemeClr val="accent1">
                  <a:lumMod val="40000"/>
                  <a:lumOff val="60000"/>
                </a:schemeClr>
              </a:gs>
            </a:gsLst>
          </a:gradFill>
          <a:ln/>
        </p:spPr>
        <p:style>
          <a:lnRef idx="1">
            <a:schemeClr val="accent3"/>
          </a:lnRef>
          <a:fillRef idx="2">
            <a:schemeClr val="accent3"/>
          </a:fillRef>
          <a:effectRef idx="1">
            <a:schemeClr val="accent3"/>
          </a:effectRef>
          <a:fontRef idx="minor">
            <a:schemeClr val="dk1"/>
          </a:fontRef>
        </p:style>
        <p:txBody>
          <a:bodyPr>
            <a:spAutoFit/>
          </a:bodyP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spcBef>
                <a:spcPct val="50000"/>
              </a:spcBef>
            </a:pPr>
            <a:r>
              <a:rPr lang="en-US" altLang="en-US" dirty="0"/>
              <a:t>One of the school librarian’s most important tasks is getting books into the hands of children. Yet many librarians institute policies that </a:t>
            </a:r>
            <a:r>
              <a:rPr lang="en-US" altLang="en-US" dirty="0" smtClean="0"/>
              <a:t>bar </a:t>
            </a:r>
            <a:r>
              <a:rPr lang="en-US" altLang="en-US" dirty="0"/>
              <a:t>certain students from checkout for weeks or months at a time as a consequence for overdue books. These policies are the status quo in many schools</a:t>
            </a:r>
            <a:r>
              <a:rPr lang="en-US" altLang="en-US" dirty="0" smtClean="0"/>
              <a:t>, attempting to serve </a:t>
            </a:r>
            <a:r>
              <a:rPr lang="en-US" altLang="en-US" dirty="0"/>
              <a:t>the dual purposes of </a:t>
            </a:r>
            <a:r>
              <a:rPr lang="en-US" altLang="en-US" dirty="0" smtClean="0"/>
              <a:t>teaching </a:t>
            </a:r>
            <a:r>
              <a:rPr lang="en-US" altLang="en-US" dirty="0"/>
              <a:t>students responsibility </a:t>
            </a:r>
            <a:r>
              <a:rPr lang="en-US" altLang="en-US" dirty="0" smtClean="0"/>
              <a:t>and minimizing </a:t>
            </a:r>
            <a:r>
              <a:rPr lang="en-US" altLang="en-US" dirty="0"/>
              <a:t>books lost from the collection. However, this practice must be viewed with a critical eye particularly in regard to a vulnerable population like low-income schools, where students’ primary (or in some cases, exclusive) access to books might be at the school </a:t>
            </a:r>
            <a:r>
              <a:rPr lang="en-US" altLang="en-US" dirty="0" smtClean="0"/>
              <a:t>library (</a:t>
            </a:r>
            <a:r>
              <a:rPr lang="en-US" altLang="en-US" dirty="0" err="1" smtClean="0"/>
              <a:t>Krashen</a:t>
            </a:r>
            <a:r>
              <a:rPr lang="en-US" altLang="en-US" dirty="0" smtClean="0"/>
              <a:t> 2011). We know that giving students access to books is a vital step in improving literacy and encouraging recreational reading, and so the time has come to evaluate whether these standard practices are accomplishing what they are meant to do.</a:t>
            </a:r>
            <a:endParaRPr lang="en-US" altLang="en-US" dirty="0"/>
          </a:p>
          <a:p>
            <a:pPr>
              <a:spcBef>
                <a:spcPct val="50000"/>
              </a:spcBef>
            </a:pPr>
            <a:r>
              <a:rPr lang="en-US" altLang="en-US" dirty="0"/>
              <a:t>This study proposes to investigate the checkout policies in suburban Title I elementary schools and track students who habitually have overdue books to identify the degree to which those policies impact their access to books</a:t>
            </a:r>
            <a:r>
              <a:rPr lang="en-US" altLang="en-US" dirty="0" smtClean="0"/>
              <a:t>.</a:t>
            </a:r>
            <a:endParaRPr lang="en-US" altLang="en-US" dirty="0"/>
          </a:p>
        </p:txBody>
      </p:sp>
      <p:sp>
        <p:nvSpPr>
          <p:cNvPr id="2062" name="Text Box 36"/>
          <p:cNvSpPr txBox="1">
            <a:spLocks noChangeArrowheads="1"/>
          </p:cNvSpPr>
          <p:nvPr/>
        </p:nvSpPr>
        <p:spPr bwMode="auto">
          <a:xfrm>
            <a:off x="29753606" y="7330668"/>
            <a:ext cx="8422594" cy="25314622"/>
          </a:xfrm>
          <a:prstGeom prst="rect">
            <a:avLst/>
          </a:prstGeom>
          <a:gradFill>
            <a:gsLst>
              <a:gs pos="0">
                <a:schemeClr val="accent1">
                  <a:lumMod val="60000"/>
                  <a:lumOff val="40000"/>
                </a:schemeClr>
              </a:gs>
              <a:gs pos="100000">
                <a:schemeClr val="accent1">
                  <a:lumMod val="40000"/>
                  <a:lumOff val="60000"/>
                </a:schemeClr>
              </a:gs>
            </a:gsLst>
            <a:lin ang="5400000" scaled="0"/>
          </a:gradFill>
          <a:ln>
            <a:noFill/>
          </a:ln>
        </p:spPr>
        <p:txBody>
          <a:bodyPr wrap="square">
            <a:spAutoFit/>
          </a:bodyPr>
          <a:lstStyle>
            <a:lvl1pPr indent="15875">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marL="457200" indent="-457200">
              <a:spcAft>
                <a:spcPts val="1000"/>
              </a:spcAft>
              <a:buFont typeface="Arial" panose="020B0604020202020204" pitchFamily="34" charset="0"/>
              <a:buChar char="•"/>
            </a:pPr>
            <a:r>
              <a:rPr lang="en-US" sz="3000" dirty="0" smtClean="0"/>
              <a:t>Adams</a:t>
            </a:r>
            <a:r>
              <a:rPr lang="en-US" sz="3000" dirty="0"/>
              <a:t>, H. W. (2010). The “overdue” blues: A dilemma for school librarians. </a:t>
            </a:r>
            <a:r>
              <a:rPr lang="en-US" sz="3000" i="1" dirty="0"/>
              <a:t>School Library Monthly, 26</a:t>
            </a:r>
            <a:r>
              <a:rPr lang="en-US" sz="3000" dirty="0"/>
              <a:t>(9), </a:t>
            </a:r>
            <a:r>
              <a:rPr lang="en-US" sz="3000" dirty="0" smtClean="0"/>
              <a:t>48-49.</a:t>
            </a:r>
            <a:endParaRPr lang="en-US" sz="3000" dirty="0"/>
          </a:p>
          <a:p>
            <a:pPr marL="457200" indent="-457200">
              <a:spcAft>
                <a:spcPts val="1000"/>
              </a:spcAft>
              <a:buFont typeface="Arial" panose="020B0604020202020204" pitchFamily="34" charset="0"/>
              <a:buChar char="•"/>
            </a:pPr>
            <a:r>
              <a:rPr lang="en-US" sz="3200" dirty="0" smtClean="0"/>
              <a:t>American </a:t>
            </a:r>
            <a:r>
              <a:rPr lang="en-US" sz="3200" dirty="0"/>
              <a:t>Library Association. (1993). </a:t>
            </a:r>
            <a:r>
              <a:rPr lang="en-US" sz="3200" i="1" dirty="0"/>
              <a:t>Economic barriers to information access: An interpretation of the Library Bill of Rights</a:t>
            </a:r>
            <a:r>
              <a:rPr lang="en-US" sz="3200" dirty="0"/>
              <a:t>. Retrieved </a:t>
            </a:r>
            <a:r>
              <a:rPr lang="en-US" sz="3200" dirty="0" smtClean="0"/>
              <a:t>from www.ala.org/Template.cfm?Section=interpretations&amp;Template</a:t>
            </a:r>
            <a:r>
              <a:rPr lang="en-US" sz="3200" dirty="0"/>
              <a:t>=/</a:t>
            </a:r>
            <a:r>
              <a:rPr lang="en-US" sz="3200" dirty="0" smtClean="0"/>
              <a:t>ContentManagement/ContentDisplay.cfm&amp;ContentID=76532.</a:t>
            </a:r>
          </a:p>
          <a:p>
            <a:pPr marL="457200" indent="-457200">
              <a:spcAft>
                <a:spcPts val="1000"/>
              </a:spcAft>
              <a:buFont typeface="Arial" panose="020B0604020202020204" pitchFamily="34" charset="0"/>
              <a:buChar char="•"/>
            </a:pPr>
            <a:r>
              <a:rPr lang="en-US" sz="3000" dirty="0" smtClean="0"/>
              <a:t>Boyce</a:t>
            </a:r>
            <a:r>
              <a:rPr lang="en-US" sz="3000" dirty="0"/>
              <a:t>, C. (2014). Practice makes perfect: Updating borrowing policies and practices at a small </a:t>
            </a:r>
            <a:r>
              <a:rPr lang="en-US" sz="3000" dirty="0" smtClean="0"/>
              <a:t>academic </a:t>
            </a:r>
            <a:r>
              <a:rPr lang="en-US" sz="3000" dirty="0"/>
              <a:t>library. </a:t>
            </a:r>
            <a:r>
              <a:rPr lang="en-US" sz="3000" i="1" dirty="0"/>
              <a:t>Journal of Access Services, 11</a:t>
            </a:r>
            <a:r>
              <a:rPr lang="en-US" sz="3000" dirty="0"/>
              <a:t>(4), 282-297.</a:t>
            </a:r>
            <a:endParaRPr lang="en-US" sz="3000" b="0" dirty="0" smtClean="0">
              <a:effectLst/>
            </a:endParaRPr>
          </a:p>
          <a:p>
            <a:pPr marL="457200" indent="-457200">
              <a:spcAft>
                <a:spcPts val="1000"/>
              </a:spcAft>
              <a:buFont typeface="Arial" panose="020B0604020202020204" pitchFamily="34" charset="0"/>
              <a:buChar char="•"/>
            </a:pPr>
            <a:r>
              <a:rPr lang="en-US" sz="3000" dirty="0"/>
              <a:t>Brown, K. (2012). Unrestricted checkout: The time has come. </a:t>
            </a:r>
            <a:r>
              <a:rPr lang="en-US" sz="3000" i="1" dirty="0"/>
              <a:t>Library Media Connection, 31</a:t>
            </a:r>
            <a:r>
              <a:rPr lang="en-US" sz="3000" dirty="0"/>
              <a:t>(2), </a:t>
            </a:r>
            <a:r>
              <a:rPr lang="en-US" sz="3000" dirty="0" smtClean="0"/>
              <a:t>32-34</a:t>
            </a:r>
            <a:r>
              <a:rPr lang="en-US" sz="3000" dirty="0"/>
              <a:t>.</a:t>
            </a:r>
            <a:endParaRPr lang="en-US" sz="3000" b="0" dirty="0" smtClean="0">
              <a:effectLst/>
            </a:endParaRPr>
          </a:p>
          <a:p>
            <a:pPr marL="457200" indent="-457200">
              <a:spcAft>
                <a:spcPts val="1000"/>
              </a:spcAft>
              <a:buFont typeface="Arial" panose="020B0604020202020204" pitchFamily="34" charset="0"/>
              <a:buChar char="•"/>
            </a:pPr>
            <a:r>
              <a:rPr lang="en-US" sz="3000" dirty="0" err="1"/>
              <a:t>Caywood</a:t>
            </a:r>
            <a:r>
              <a:rPr lang="en-US" sz="3000" dirty="0"/>
              <a:t>, C. (1994). Penny wise, pound foolish. </a:t>
            </a:r>
            <a:r>
              <a:rPr lang="en-US" sz="3000" i="1" dirty="0"/>
              <a:t>School Library Journal, 40</a:t>
            </a:r>
            <a:r>
              <a:rPr lang="en-US" sz="3000" dirty="0"/>
              <a:t>(11), 44.</a:t>
            </a:r>
            <a:endParaRPr lang="en-US" sz="3000" b="0" dirty="0" smtClean="0">
              <a:effectLst/>
            </a:endParaRPr>
          </a:p>
          <a:p>
            <a:pPr marL="457200" indent="-457200">
              <a:spcAft>
                <a:spcPts val="1000"/>
              </a:spcAft>
              <a:buFont typeface="Arial" panose="020B0604020202020204" pitchFamily="34" charset="0"/>
              <a:buChar char="•"/>
            </a:pPr>
            <a:r>
              <a:rPr lang="en-US" sz="3000" dirty="0"/>
              <a:t>Green, E. R. (2008). The lighter side of the bookshelves: Should libraries fine for late books? </a:t>
            </a:r>
            <a:r>
              <a:rPr lang="en-US" sz="3000" i="1" dirty="0" smtClean="0"/>
              <a:t>Colorado </a:t>
            </a:r>
            <a:r>
              <a:rPr lang="en-US" sz="3000" i="1" dirty="0"/>
              <a:t>Libraries, 34</a:t>
            </a:r>
            <a:r>
              <a:rPr lang="en-US" sz="3000" dirty="0"/>
              <a:t>(3), 62.</a:t>
            </a:r>
            <a:endParaRPr lang="en-US" sz="3000" b="0" dirty="0" smtClean="0">
              <a:effectLst/>
            </a:endParaRPr>
          </a:p>
          <a:p>
            <a:pPr marL="457200" indent="-457200">
              <a:spcAft>
                <a:spcPts val="1000"/>
              </a:spcAft>
              <a:buFont typeface="Arial" panose="020B0604020202020204" pitchFamily="34" charset="0"/>
              <a:buChar char="•"/>
            </a:pPr>
            <a:r>
              <a:rPr lang="en-US" sz="3000" dirty="0"/>
              <a:t>Jessop, L. &amp; Plato, T. (2011). To fine or not to fine? </a:t>
            </a:r>
            <a:r>
              <a:rPr lang="en-US" sz="3000" i="1" dirty="0" err="1"/>
              <a:t>Feliciter</a:t>
            </a:r>
            <a:r>
              <a:rPr lang="en-US" sz="3000" i="1" dirty="0"/>
              <a:t>, 57</a:t>
            </a:r>
            <a:r>
              <a:rPr lang="en-US" sz="3000" dirty="0"/>
              <a:t>(2), 71-73.</a:t>
            </a:r>
            <a:endParaRPr lang="en-US" sz="3000" b="0" dirty="0" smtClean="0">
              <a:effectLst/>
            </a:endParaRPr>
          </a:p>
          <a:p>
            <a:pPr marL="457200" indent="-457200">
              <a:spcAft>
                <a:spcPts val="1000"/>
              </a:spcAft>
              <a:buFont typeface="Arial" panose="020B0604020202020204" pitchFamily="34" charset="0"/>
              <a:buChar char="•"/>
            </a:pPr>
            <a:r>
              <a:rPr lang="en-US" sz="3000" dirty="0" err="1"/>
              <a:t>Krashen</a:t>
            </a:r>
            <a:r>
              <a:rPr lang="en-US" sz="3000" dirty="0"/>
              <a:t>, S. (2011). </a:t>
            </a:r>
            <a:r>
              <a:rPr lang="en-US" sz="3000" i="1" dirty="0"/>
              <a:t>Free voluntary reading</a:t>
            </a:r>
            <a:r>
              <a:rPr lang="en-US" sz="3000" dirty="0"/>
              <a:t>. Santa Barbara, CA: ABC-CLIO.</a:t>
            </a:r>
            <a:endParaRPr lang="en-US" sz="3000" b="0" dirty="0" smtClean="0">
              <a:effectLst/>
            </a:endParaRPr>
          </a:p>
          <a:p>
            <a:pPr marL="457200" indent="-457200">
              <a:spcAft>
                <a:spcPts val="1000"/>
              </a:spcAft>
              <a:buFont typeface="Arial" panose="020B0604020202020204" pitchFamily="34" charset="0"/>
              <a:buChar char="•"/>
            </a:pPr>
            <a:r>
              <a:rPr lang="en-US" sz="3000" dirty="0"/>
              <a:t>Leung, Y. C. (2007). Prompt return by library notices. </a:t>
            </a:r>
            <a:r>
              <a:rPr lang="en-US" sz="3000" i="1" dirty="0"/>
              <a:t>Journal of Access Services, </a:t>
            </a:r>
            <a:r>
              <a:rPr lang="en-US" sz="3000" i="1" dirty="0" smtClean="0"/>
              <a:t>4</a:t>
            </a:r>
            <a:r>
              <a:rPr lang="en-US" sz="3000" dirty="0" smtClean="0"/>
              <a:t>(3-4</a:t>
            </a:r>
            <a:r>
              <a:rPr lang="en-US" sz="3000" dirty="0"/>
              <a:t>), </a:t>
            </a:r>
            <a:r>
              <a:rPr lang="en-US" sz="3000" dirty="0" smtClean="0"/>
              <a:t>83-92</a:t>
            </a:r>
            <a:r>
              <a:rPr lang="en-US" sz="3000" dirty="0"/>
              <a:t>.</a:t>
            </a:r>
            <a:endParaRPr lang="en-US" sz="3000" b="0" dirty="0" smtClean="0">
              <a:effectLst/>
            </a:endParaRPr>
          </a:p>
          <a:p>
            <a:pPr marL="457200" indent="-457200">
              <a:spcAft>
                <a:spcPts val="1000"/>
              </a:spcAft>
              <a:buFont typeface="Arial" panose="020B0604020202020204" pitchFamily="34" charset="0"/>
              <a:buChar char="•"/>
            </a:pPr>
            <a:r>
              <a:rPr lang="en-US" sz="3000" dirty="0"/>
              <a:t>Miller, R. T. (2016). Adversary or ally?: The trouble with fines and fees. </a:t>
            </a:r>
            <a:r>
              <a:rPr lang="en-US" sz="3000" i="1" dirty="0"/>
              <a:t>Library </a:t>
            </a:r>
            <a:r>
              <a:rPr lang="en-US" sz="3000" i="1" dirty="0" smtClean="0"/>
              <a:t>Journal,141</a:t>
            </a:r>
            <a:r>
              <a:rPr lang="en-US" sz="3000" dirty="0" smtClean="0"/>
              <a:t>(3</a:t>
            </a:r>
            <a:r>
              <a:rPr lang="en-US" sz="3000" dirty="0"/>
              <a:t>), 8.</a:t>
            </a:r>
            <a:endParaRPr lang="en-US" sz="3000" b="0" dirty="0" smtClean="0">
              <a:effectLst/>
            </a:endParaRPr>
          </a:p>
          <a:p>
            <a:pPr marL="457200" indent="-457200">
              <a:spcAft>
                <a:spcPts val="1000"/>
              </a:spcAft>
              <a:buFont typeface="Arial" panose="020B0604020202020204" pitchFamily="34" charset="0"/>
              <a:buChar char="•"/>
            </a:pPr>
            <a:r>
              <a:rPr lang="en-US" sz="3000" dirty="0"/>
              <a:t>Mitchell, G. A. (2000). </a:t>
            </a:r>
            <a:r>
              <a:rPr lang="en-US" sz="3000" dirty="0" err="1"/>
              <a:t>Fineless</a:t>
            </a:r>
            <a:r>
              <a:rPr lang="en-US" sz="3000" dirty="0"/>
              <a:t> circulation at EKU libraries: An evaluation. </a:t>
            </a:r>
            <a:r>
              <a:rPr lang="en-US" sz="3000" i="1" dirty="0"/>
              <a:t>Kentucky Libraries, </a:t>
            </a:r>
            <a:r>
              <a:rPr lang="en-US" sz="3000" i="1" dirty="0" smtClean="0"/>
              <a:t>64</a:t>
            </a:r>
            <a:r>
              <a:rPr lang="en-US" sz="3000" dirty="0" smtClean="0"/>
              <a:t>(1</a:t>
            </a:r>
            <a:r>
              <a:rPr lang="en-US" sz="3000" dirty="0"/>
              <a:t>), 17-19.</a:t>
            </a:r>
            <a:endParaRPr lang="en-US" sz="3000" b="0" dirty="0" smtClean="0">
              <a:effectLst/>
            </a:endParaRPr>
          </a:p>
          <a:p>
            <a:pPr marL="457200" indent="-457200">
              <a:spcAft>
                <a:spcPts val="1000"/>
              </a:spcAft>
              <a:buFont typeface="Arial" panose="020B0604020202020204" pitchFamily="34" charset="0"/>
              <a:buChar char="•"/>
            </a:pPr>
            <a:r>
              <a:rPr lang="en-US" sz="3000" dirty="0"/>
              <a:t>Mitchell, W. B. &amp; Smith, F. W. (2005). Using rewards to minimize overdue book rates. </a:t>
            </a:r>
            <a:r>
              <a:rPr lang="en-US" sz="3000" i="1" dirty="0"/>
              <a:t>Journal </a:t>
            </a:r>
            <a:r>
              <a:rPr lang="en-US" sz="3000" i="1" dirty="0" smtClean="0"/>
              <a:t>of </a:t>
            </a:r>
            <a:r>
              <a:rPr lang="en-US" sz="3000" i="1" dirty="0"/>
              <a:t>Access Services, 3</a:t>
            </a:r>
            <a:r>
              <a:rPr lang="en-US" sz="3000" dirty="0"/>
              <a:t>(1), 47-52</a:t>
            </a:r>
            <a:endParaRPr lang="en-US" sz="3000" b="0" dirty="0" smtClean="0">
              <a:effectLst/>
            </a:endParaRPr>
          </a:p>
          <a:p>
            <a:pPr marL="457200" indent="-457200">
              <a:spcAft>
                <a:spcPts val="1000"/>
              </a:spcAft>
              <a:buFont typeface="Arial" panose="020B0604020202020204" pitchFamily="34" charset="0"/>
              <a:buChar char="•"/>
            </a:pPr>
            <a:r>
              <a:rPr lang="en-US" sz="3000" dirty="0"/>
              <a:t>Mosley, P. A. (2004). Moving away from overdue fines: One academic library’s new direction. </a:t>
            </a:r>
            <a:r>
              <a:rPr lang="en-US" sz="3000" i="1" dirty="0" smtClean="0"/>
              <a:t>Journal </a:t>
            </a:r>
            <a:r>
              <a:rPr lang="en-US" sz="3000" i="1" dirty="0"/>
              <a:t>of Access Services, 2</a:t>
            </a:r>
            <a:r>
              <a:rPr lang="en-US" sz="3000" dirty="0"/>
              <a:t>(1), 11-21.</a:t>
            </a:r>
            <a:endParaRPr lang="en-US" sz="3000" b="0" dirty="0" smtClean="0">
              <a:effectLst/>
            </a:endParaRPr>
          </a:p>
          <a:p>
            <a:pPr marL="457200" indent="-457200">
              <a:spcAft>
                <a:spcPts val="1000"/>
              </a:spcAft>
              <a:buFont typeface="Arial" panose="020B0604020202020204" pitchFamily="34" charset="0"/>
              <a:buChar char="•"/>
            </a:pPr>
            <a:r>
              <a:rPr lang="en-US" sz="3000" dirty="0" err="1" smtClean="0"/>
              <a:t>Ruefle</a:t>
            </a:r>
            <a:r>
              <a:rPr lang="en-US" sz="3000" dirty="0"/>
              <a:t>, A. E. (2011). Rules or reading? </a:t>
            </a:r>
            <a:r>
              <a:rPr lang="en-US" sz="3000" i="1" dirty="0"/>
              <a:t>Library Media Connection, 29</a:t>
            </a:r>
            <a:r>
              <a:rPr lang="en-US" sz="3000" dirty="0"/>
              <a:t>(6), 34-35.</a:t>
            </a:r>
            <a:endParaRPr lang="en-US" sz="3000" b="0" dirty="0" smtClean="0">
              <a:effectLst/>
            </a:endParaRPr>
          </a:p>
          <a:p>
            <a:pPr marL="457200" indent="-457200">
              <a:spcAft>
                <a:spcPts val="1000"/>
              </a:spcAft>
              <a:buFont typeface="Arial" panose="020B0604020202020204" pitchFamily="34" charset="0"/>
              <a:buChar char="•"/>
            </a:pPr>
            <a:r>
              <a:rPr lang="en-US" sz="3000" dirty="0"/>
              <a:t>Rupp, E., </a:t>
            </a:r>
            <a:r>
              <a:rPr lang="en-US" sz="3000" dirty="0" err="1"/>
              <a:t>Sweetman</a:t>
            </a:r>
            <a:r>
              <a:rPr lang="en-US" sz="3000" dirty="0"/>
              <a:t>, K., &amp; Perry, D. (2010). Updating circulation policy for the 21st century. </a:t>
            </a:r>
            <a:r>
              <a:rPr lang="en-US" sz="3000" i="1" dirty="0" smtClean="0"/>
              <a:t>Journal </a:t>
            </a:r>
            <a:r>
              <a:rPr lang="en-US" sz="3000" i="1" dirty="0"/>
              <a:t>of Access Services, 7</a:t>
            </a:r>
            <a:r>
              <a:rPr lang="en-US" sz="3000" dirty="0"/>
              <a:t>(3), 159-175.</a:t>
            </a:r>
            <a:endParaRPr lang="en-US" sz="3000" b="0" dirty="0" smtClean="0">
              <a:effectLst/>
            </a:endParaRPr>
          </a:p>
          <a:p>
            <a:pPr marL="457200" indent="-457200">
              <a:spcAft>
                <a:spcPts val="1000"/>
              </a:spcAft>
              <a:buFont typeface="Arial" panose="020B0604020202020204" pitchFamily="34" charset="0"/>
              <a:buChar char="•"/>
            </a:pPr>
            <a:r>
              <a:rPr lang="en-US" sz="3000" dirty="0"/>
              <a:t>Sung, J.S. &amp; </a:t>
            </a:r>
            <a:r>
              <a:rPr lang="en-US" sz="3000" dirty="0" err="1"/>
              <a:t>Tolppanen</a:t>
            </a:r>
            <a:r>
              <a:rPr lang="en-US" sz="3000" dirty="0"/>
              <a:t>, B. P. (2013). Do library fines work?: Analysis of the effectiveness of </a:t>
            </a:r>
            <a:r>
              <a:rPr lang="en-US" sz="3000" dirty="0" smtClean="0"/>
              <a:t>fines </a:t>
            </a:r>
            <a:r>
              <a:rPr lang="en-US" sz="3000" dirty="0"/>
              <a:t>on patron's return behavior at two mid-sized academic libraries. </a:t>
            </a:r>
            <a:r>
              <a:rPr lang="en-US" sz="3000" i="1" dirty="0"/>
              <a:t>Journal of </a:t>
            </a:r>
            <a:r>
              <a:rPr lang="en-US" sz="3000" i="1" dirty="0" smtClean="0"/>
              <a:t>Academic </a:t>
            </a:r>
            <a:r>
              <a:rPr lang="en-US" sz="3000" i="1" dirty="0"/>
              <a:t>Librarianship, 39</a:t>
            </a:r>
            <a:r>
              <a:rPr lang="en-US" sz="3000" dirty="0"/>
              <a:t>(6), 506-511.</a:t>
            </a:r>
            <a:endParaRPr lang="en-US" altLang="en-US" sz="3000" dirty="0"/>
          </a:p>
        </p:txBody>
      </p:sp>
      <p:grpSp>
        <p:nvGrpSpPr>
          <p:cNvPr id="2063" name="Group 65"/>
          <p:cNvGrpSpPr>
            <a:grpSpLocks/>
          </p:cNvGrpSpPr>
          <p:nvPr/>
        </p:nvGrpSpPr>
        <p:grpSpPr bwMode="auto">
          <a:xfrm>
            <a:off x="22496996" y="18745200"/>
            <a:ext cx="6800850" cy="8686801"/>
            <a:chOff x="16632" y="14776"/>
            <a:chExt cx="5712" cy="5472"/>
          </a:xfrm>
        </p:grpSpPr>
        <p:sp>
          <p:nvSpPr>
            <p:cNvPr id="2068" name="Text Box 46"/>
            <p:cNvSpPr txBox="1">
              <a:spLocks noChangeArrowheads="1"/>
            </p:cNvSpPr>
            <p:nvPr/>
          </p:nvSpPr>
          <p:spPr bwMode="auto">
            <a:xfrm>
              <a:off x="16753" y="14790"/>
              <a:ext cx="5341" cy="5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00063" indent="-461963">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r>
                <a:rPr lang="en-US" dirty="0" smtClean="0"/>
                <a:t>“All </a:t>
              </a:r>
              <a:r>
                <a:rPr lang="en-US" dirty="0"/>
                <a:t>library policies and </a:t>
              </a:r>
              <a:r>
                <a:rPr lang="en-US" dirty="0" smtClean="0"/>
                <a:t>procedures… </a:t>
              </a:r>
              <a:r>
                <a:rPr lang="en-US" dirty="0"/>
                <a:t>should be scrutinized for potential barriers to access. All services should be designed and implemented with care, so as not to infringe on or interfere with the provision or delivery of information and resources for all users. Services should be reevaluated regularly to ensure that the library’s basic mission remains uncompromised</a:t>
              </a:r>
              <a:r>
                <a:rPr lang="en-US" dirty="0" smtClean="0"/>
                <a:t>.”</a:t>
              </a:r>
              <a:endParaRPr lang="en-US" sz="2400" dirty="0"/>
            </a:p>
            <a:p>
              <a:r>
                <a:rPr lang="en-US" dirty="0" smtClean="0"/>
                <a:t>(ALA, 1993)</a:t>
              </a:r>
            </a:p>
          </p:txBody>
        </p:sp>
        <p:sp>
          <p:nvSpPr>
            <p:cNvPr id="2070" name="Rectangle 48"/>
            <p:cNvSpPr>
              <a:spLocks noChangeArrowheads="1"/>
            </p:cNvSpPr>
            <p:nvPr/>
          </p:nvSpPr>
          <p:spPr bwMode="auto">
            <a:xfrm>
              <a:off x="16632" y="14776"/>
              <a:ext cx="5712" cy="5472"/>
            </a:xfrm>
            <a:prstGeom prst="rect">
              <a:avLst/>
            </a:prstGeom>
            <a:noFill/>
            <a:ln w="762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3600">
                  <a:solidFill>
                    <a:schemeClr val="tx1"/>
                  </a:solidFill>
                  <a:latin typeface="Times New Roman" panose="02020603050405020304" pitchFamily="18" charset="0"/>
                </a:defRPr>
              </a:lvl1pPr>
              <a:lvl2pPr marL="742950" indent="-285750">
                <a:defRPr sz="3600">
                  <a:solidFill>
                    <a:schemeClr val="tx1"/>
                  </a:solidFill>
                  <a:latin typeface="Times New Roman" panose="02020603050405020304" pitchFamily="18" charset="0"/>
                </a:defRPr>
              </a:lvl2pPr>
              <a:lvl3pPr marL="1143000" indent="-228600">
                <a:defRPr sz="3600">
                  <a:solidFill>
                    <a:schemeClr val="tx1"/>
                  </a:solidFill>
                  <a:latin typeface="Times New Roman" panose="02020603050405020304" pitchFamily="18" charset="0"/>
                </a:defRPr>
              </a:lvl3pPr>
              <a:lvl4pPr marL="1600200" indent="-228600">
                <a:defRPr sz="3600">
                  <a:solidFill>
                    <a:schemeClr val="tx1"/>
                  </a:solidFill>
                  <a:latin typeface="Times New Roman" panose="02020603050405020304" pitchFamily="18" charset="0"/>
                </a:defRPr>
              </a:lvl4pPr>
              <a:lvl5pPr marL="2057400" indent="-228600">
                <a:defRPr sz="3600">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a:solidFill>
                    <a:schemeClr val="tx1"/>
                  </a:solidFill>
                  <a:latin typeface="Times New Roman" panose="02020603050405020304" pitchFamily="18" charset="0"/>
                </a:defRPr>
              </a:lvl9pPr>
            </a:lstStyle>
            <a:p>
              <a:pPr algn="ctr"/>
              <a:endParaRPr lang="en-US" altLang="en-US" sz="2400">
                <a:solidFill>
                  <a:srgbClr val="EF1F1D"/>
                </a:solidFill>
              </a:endParaRPr>
            </a:p>
          </p:txBody>
        </p:sp>
      </p:grpSp>
      <p:pic>
        <p:nvPicPr>
          <p:cNvPr id="2064" name="Picture 52" descr="biox_logo cop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13488" y="16027400"/>
            <a:ext cx="37782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Picture 53" descr="biox_logo cop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13488" y="16027400"/>
            <a:ext cx="37782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51799" y="1693546"/>
            <a:ext cx="3701415" cy="3701415"/>
          </a:xfrm>
          <a:prstGeom prst="rect">
            <a:avLst/>
          </a:prstGeom>
        </p:spPr>
      </p:pic>
      <p:pic>
        <p:nvPicPr>
          <p:cNvPr id="2" name="Picture 1"/>
          <p:cNvPicPr>
            <a:picLocks noChangeAspect="1"/>
          </p:cNvPicPr>
          <p:nvPr/>
        </p:nvPicPr>
        <p:blipFill rotWithShape="1">
          <a:blip r:embed="rId4">
            <a:extLst>
              <a:ext uri="{28A0092B-C50C-407E-A947-70E740481C1C}">
                <a14:useLocalDpi xmlns:a14="http://schemas.microsoft.com/office/drawing/2010/main" val="0"/>
              </a:ext>
            </a:extLst>
          </a:blip>
          <a:srcRect b="46412"/>
          <a:stretch/>
        </p:blipFill>
        <p:spPr>
          <a:xfrm>
            <a:off x="4873399" y="27432001"/>
            <a:ext cx="2438400" cy="2369016"/>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TM03457496[[fn=Parallax]]</Template>
  <TotalTime>4428</TotalTime>
  <Words>1324</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Corbel</vt:lpstr>
      <vt:lpstr>Times New Roman</vt:lpstr>
      <vt:lpstr>Parallax</vt:lpstr>
      <vt:lpstr>PowerPoint Presentation</vt:lpstr>
    </vt:vector>
  </TitlesOfParts>
  <Company>VAS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dc:creator>
  <cp:lastModifiedBy>Personal</cp:lastModifiedBy>
  <cp:revision>42</cp:revision>
  <dcterms:created xsi:type="dcterms:W3CDTF">2002-11-05T20:37:20Z</dcterms:created>
  <dcterms:modified xsi:type="dcterms:W3CDTF">2016-12-08T21:49:52Z</dcterms:modified>
</cp:coreProperties>
</file>