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eg&amp;ehk=YWIG4Wg8lo0" ContentType="image/jpeg"/>
  <Default Extension="wdp" ContentType="image/vnd.ms-photo"/>
  <Default Extension="jpg&amp;ehk=AMXHpg3y3ArIaH8pbNXc" ContentType="image/jpeg"/>
  <Default Extension="jpg&amp;ehk=ARj5hCElf0mIoKAliAHhdA&amp;r=0&amp;pid=OfficeInsert" ContentType="image/jpe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9"/>
  </p:notesMasterIdLst>
  <p:handoutMasterIdLst>
    <p:handoutMasterId r:id="rId30"/>
  </p:handoutMasterIdLst>
  <p:sldIdLst>
    <p:sldId id="256" r:id="rId5"/>
    <p:sldId id="285" r:id="rId6"/>
    <p:sldId id="257" r:id="rId7"/>
    <p:sldId id="287" r:id="rId8"/>
    <p:sldId id="269" r:id="rId9"/>
    <p:sldId id="270" r:id="rId10"/>
    <p:sldId id="271" r:id="rId11"/>
    <p:sldId id="272" r:id="rId12"/>
    <p:sldId id="273" r:id="rId13"/>
    <p:sldId id="274" r:id="rId14"/>
    <p:sldId id="275" r:id="rId15"/>
    <p:sldId id="289" r:id="rId16"/>
    <p:sldId id="290" r:id="rId17"/>
    <p:sldId id="276" r:id="rId18"/>
    <p:sldId id="292" r:id="rId19"/>
    <p:sldId id="294" r:id="rId20"/>
    <p:sldId id="278" r:id="rId21"/>
    <p:sldId id="280" r:id="rId22"/>
    <p:sldId id="281" r:id="rId23"/>
    <p:sldId id="282" r:id="rId24"/>
    <p:sldId id="288" r:id="rId25"/>
    <p:sldId id="284" r:id="rId26"/>
    <p:sldId id="291" r:id="rId27"/>
    <p:sldId id="293" r:id="rId28"/>
  </p:sldIdLst>
  <p:sldSz cx="12192000" cy="6858000"/>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0E0E"/>
    <a:srgbClr val="540000"/>
    <a:srgbClr val="A50021"/>
    <a:srgbClr val="072E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67" d="100"/>
          <a:sy n="67" d="100"/>
        </p:scale>
        <p:origin x="78" y="492"/>
      </p:cViewPr>
      <p:guideLst>
        <p:guide orient="horz" pos="2160"/>
        <p:guide pos="3840"/>
      </p:guideLst>
    </p:cSldViewPr>
  </p:slideViewPr>
  <p:notesTextViewPr>
    <p:cViewPr>
      <p:scale>
        <a:sx n="1" d="1"/>
        <a:sy n="1" d="1"/>
      </p:scale>
      <p:origin x="0" y="0"/>
    </p:cViewPr>
  </p:notesTextViewPr>
  <p:notesViewPr>
    <p:cSldViewPr snapToGrid="0" showGuides="1">
      <p:cViewPr varScale="1">
        <p:scale>
          <a:sx n="58" d="100"/>
          <a:sy n="58" d="100"/>
        </p:scale>
        <p:origin x="1974"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handoutMaster" Target="handoutMasters/handoutMaster1.xml"/></Relationships>
</file>

<file path=ppt/diagrams/_rels/data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g"/></Relationships>
</file>

<file path=ppt/diagrams/_rels/drawing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29CD177-0CAD-4E03-9E7A-8E4EBE828627}"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n-US"/>
        </a:p>
      </dgm:t>
    </dgm:pt>
    <dgm:pt modelId="{F671EF1C-DD6D-4535-9D3B-8D320E940CC1}">
      <dgm:prSet phldrT="[Text]" custT="1"/>
      <dgm:spPr>
        <a:solidFill>
          <a:schemeClr val="accent3"/>
        </a:solidFill>
      </dgm:spPr>
      <dgm:t>
        <a:bodyPr/>
        <a:lstStyle/>
        <a:p>
          <a:r>
            <a:rPr lang="en-US" sz="1600" dirty="0"/>
            <a:t>Limited Access to Print</a:t>
          </a:r>
        </a:p>
      </dgm:t>
    </dgm:pt>
    <dgm:pt modelId="{7D982B6A-B052-44CE-BF3D-7C5B7204245A}" type="parTrans" cxnId="{472DC373-20EA-4A0A-B1E1-37455381A7FB}">
      <dgm:prSet/>
      <dgm:spPr/>
      <dgm:t>
        <a:bodyPr/>
        <a:lstStyle/>
        <a:p>
          <a:endParaRPr lang="en-US"/>
        </a:p>
      </dgm:t>
    </dgm:pt>
    <dgm:pt modelId="{D2CC7BB9-788F-4CBE-BD18-FDE3ECA647B0}" type="sibTrans" cxnId="{472DC373-20EA-4A0A-B1E1-37455381A7FB}">
      <dgm:prSet/>
      <dgm:spPr/>
      <dgm:t>
        <a:bodyPr/>
        <a:lstStyle/>
        <a:p>
          <a:endParaRPr lang="en-US"/>
        </a:p>
      </dgm:t>
    </dgm:pt>
    <dgm:pt modelId="{7899D48C-3D39-46D3-9D1B-DE78D4B9CF03}">
      <dgm:prSet phldrT="[Text]" phldr="1"/>
      <dgm:spPr/>
      <dgm:t>
        <a:bodyPr/>
        <a:lstStyle/>
        <a:p>
          <a:endParaRPr lang="en-US" dirty="0"/>
        </a:p>
      </dgm:t>
    </dgm:pt>
    <dgm:pt modelId="{6B5B55E9-451B-4DB9-B1FC-351CA22584C8}" type="parTrans" cxnId="{C95ECF85-4033-44AA-A76C-B9FF4723025B}">
      <dgm:prSet/>
      <dgm:spPr/>
      <dgm:t>
        <a:bodyPr/>
        <a:lstStyle/>
        <a:p>
          <a:endParaRPr lang="en-US"/>
        </a:p>
      </dgm:t>
    </dgm:pt>
    <dgm:pt modelId="{A1CCAA7C-4F8C-4228-9907-3997D8D6A5F6}" type="sibTrans" cxnId="{C95ECF85-4033-44AA-A76C-B9FF4723025B}">
      <dgm:prSet/>
      <dgm:spPr/>
      <dgm:t>
        <a:bodyPr/>
        <a:lstStyle/>
        <a:p>
          <a:endParaRPr lang="en-US"/>
        </a:p>
      </dgm:t>
    </dgm:pt>
    <dgm:pt modelId="{B2B93B0E-7B62-4E5B-8260-87D7BDCC342F}">
      <dgm:prSet phldrT="[Text]" phldr="1"/>
      <dgm:spPr/>
      <dgm:t>
        <a:bodyPr/>
        <a:lstStyle/>
        <a:p>
          <a:endParaRPr lang="en-US"/>
        </a:p>
      </dgm:t>
    </dgm:pt>
    <dgm:pt modelId="{A50E6535-CD53-421E-9E0B-D9D8C642E2AF}" type="parTrans" cxnId="{AEF323D0-9298-4989-A7A2-FBFD467427F5}">
      <dgm:prSet/>
      <dgm:spPr/>
      <dgm:t>
        <a:bodyPr/>
        <a:lstStyle/>
        <a:p>
          <a:endParaRPr lang="en-US"/>
        </a:p>
      </dgm:t>
    </dgm:pt>
    <dgm:pt modelId="{323A800C-E540-45AF-832B-AFD80F90E5B5}" type="sibTrans" cxnId="{AEF323D0-9298-4989-A7A2-FBFD467427F5}">
      <dgm:prSet/>
      <dgm:spPr/>
      <dgm:t>
        <a:bodyPr/>
        <a:lstStyle/>
        <a:p>
          <a:endParaRPr lang="en-US"/>
        </a:p>
      </dgm:t>
    </dgm:pt>
    <dgm:pt modelId="{1B9893B0-9398-4B83-B9C8-FAE48B8CB520}">
      <dgm:prSet phldrT="[Text]" custT="1"/>
      <dgm:spPr>
        <a:solidFill>
          <a:schemeClr val="accent3"/>
        </a:solidFill>
      </dgm:spPr>
      <dgm:t>
        <a:bodyPr/>
        <a:lstStyle/>
        <a:p>
          <a:r>
            <a:rPr lang="en-US" sz="1600" dirty="0"/>
            <a:t>Print Poor Environment</a:t>
          </a:r>
        </a:p>
      </dgm:t>
    </dgm:pt>
    <dgm:pt modelId="{652CCB19-0381-446B-8B35-2DDD637CE33C}" type="parTrans" cxnId="{9A061E6E-CE9F-4F9C-B7BC-D807966C21CD}">
      <dgm:prSet/>
      <dgm:spPr/>
      <dgm:t>
        <a:bodyPr/>
        <a:lstStyle/>
        <a:p>
          <a:endParaRPr lang="en-US"/>
        </a:p>
      </dgm:t>
    </dgm:pt>
    <dgm:pt modelId="{734A8774-A113-4E46-886E-323ECBD53709}" type="sibTrans" cxnId="{9A061E6E-CE9F-4F9C-B7BC-D807966C21CD}">
      <dgm:prSet/>
      <dgm:spPr/>
      <dgm:t>
        <a:bodyPr/>
        <a:lstStyle/>
        <a:p>
          <a:endParaRPr lang="en-US"/>
        </a:p>
      </dgm:t>
    </dgm:pt>
    <dgm:pt modelId="{1BFC7737-9FC2-40DE-BA21-43A5143294C9}">
      <dgm:prSet phldrT="[Text]" phldr="1"/>
      <dgm:spPr/>
      <dgm:t>
        <a:bodyPr/>
        <a:lstStyle/>
        <a:p>
          <a:endParaRPr lang="en-US" dirty="0"/>
        </a:p>
      </dgm:t>
    </dgm:pt>
    <dgm:pt modelId="{6E79418B-538F-48DC-B38F-64EB86BF90A0}" type="parTrans" cxnId="{C0B3EA8B-A184-4B39-B3D7-63CEA369A880}">
      <dgm:prSet/>
      <dgm:spPr/>
      <dgm:t>
        <a:bodyPr/>
        <a:lstStyle/>
        <a:p>
          <a:endParaRPr lang="en-US"/>
        </a:p>
      </dgm:t>
    </dgm:pt>
    <dgm:pt modelId="{EB456A02-05E7-491D-88AB-53704D2F1548}" type="sibTrans" cxnId="{C0B3EA8B-A184-4B39-B3D7-63CEA369A880}">
      <dgm:prSet/>
      <dgm:spPr/>
      <dgm:t>
        <a:bodyPr/>
        <a:lstStyle/>
        <a:p>
          <a:endParaRPr lang="en-US"/>
        </a:p>
      </dgm:t>
    </dgm:pt>
    <dgm:pt modelId="{CB991351-8EF9-4DC1-B23F-2157873CAFA7}">
      <dgm:prSet phldrT="[Text]" phldr="1"/>
      <dgm:spPr/>
      <dgm:t>
        <a:bodyPr/>
        <a:lstStyle/>
        <a:p>
          <a:endParaRPr lang="en-US" dirty="0"/>
        </a:p>
      </dgm:t>
    </dgm:pt>
    <dgm:pt modelId="{80514ED5-7155-4011-9BD4-658B6007F14F}" type="parTrans" cxnId="{D4F9D24F-80C2-45C3-83CC-CD5B06D95C43}">
      <dgm:prSet/>
      <dgm:spPr/>
      <dgm:t>
        <a:bodyPr/>
        <a:lstStyle/>
        <a:p>
          <a:endParaRPr lang="en-US"/>
        </a:p>
      </dgm:t>
    </dgm:pt>
    <dgm:pt modelId="{0A42835F-39E9-4CED-BCC1-87ECEE86B6BA}" type="sibTrans" cxnId="{D4F9D24F-80C2-45C3-83CC-CD5B06D95C43}">
      <dgm:prSet/>
      <dgm:spPr/>
      <dgm:t>
        <a:bodyPr/>
        <a:lstStyle/>
        <a:p>
          <a:endParaRPr lang="en-US"/>
        </a:p>
      </dgm:t>
    </dgm:pt>
    <dgm:pt modelId="{AED8FF61-614D-41BE-A03E-7A1D2F504F4F}">
      <dgm:prSet phldrT="[Text]" custT="1"/>
      <dgm:spPr>
        <a:solidFill>
          <a:schemeClr val="accent3"/>
        </a:solidFill>
      </dgm:spPr>
      <dgm:t>
        <a:bodyPr/>
        <a:lstStyle/>
        <a:p>
          <a:r>
            <a:rPr lang="en-US" sz="1600" dirty="0"/>
            <a:t>Limited Literacy Knowledge and Opportunity</a:t>
          </a:r>
        </a:p>
      </dgm:t>
    </dgm:pt>
    <dgm:pt modelId="{F4FD0418-44C7-4C0F-B415-6E55DECB98DC}" type="parTrans" cxnId="{5F1438CE-043B-4D65-88FC-ED5192A9CEF4}">
      <dgm:prSet/>
      <dgm:spPr/>
      <dgm:t>
        <a:bodyPr/>
        <a:lstStyle/>
        <a:p>
          <a:endParaRPr lang="en-US"/>
        </a:p>
      </dgm:t>
    </dgm:pt>
    <dgm:pt modelId="{3292406C-0635-46C3-9EE9-4E1B62340407}" type="sibTrans" cxnId="{5F1438CE-043B-4D65-88FC-ED5192A9CEF4}">
      <dgm:prSet/>
      <dgm:spPr/>
      <dgm:t>
        <a:bodyPr/>
        <a:lstStyle/>
        <a:p>
          <a:endParaRPr lang="en-US"/>
        </a:p>
      </dgm:t>
    </dgm:pt>
    <dgm:pt modelId="{AE7E2656-DBBD-4E31-8A02-3ABE45753CC6}">
      <dgm:prSet phldrT="[Text]" phldr="1"/>
      <dgm:spPr/>
      <dgm:t>
        <a:bodyPr/>
        <a:lstStyle/>
        <a:p>
          <a:endParaRPr lang="en-US" dirty="0"/>
        </a:p>
      </dgm:t>
    </dgm:pt>
    <dgm:pt modelId="{1EC9CCA2-D969-4A22-8C97-666CDDBF29F4}" type="parTrans" cxnId="{B280D9E5-E371-4206-970F-B38587A77DBF}">
      <dgm:prSet/>
      <dgm:spPr/>
      <dgm:t>
        <a:bodyPr/>
        <a:lstStyle/>
        <a:p>
          <a:endParaRPr lang="en-US"/>
        </a:p>
      </dgm:t>
    </dgm:pt>
    <dgm:pt modelId="{A54FD86C-6E58-4CB4-8639-196826B2300D}" type="sibTrans" cxnId="{B280D9E5-E371-4206-970F-B38587A77DBF}">
      <dgm:prSet/>
      <dgm:spPr/>
      <dgm:t>
        <a:bodyPr/>
        <a:lstStyle/>
        <a:p>
          <a:endParaRPr lang="en-US"/>
        </a:p>
      </dgm:t>
    </dgm:pt>
    <dgm:pt modelId="{60BCC110-1D3E-4B69-94C4-78F7DCA9AA0A}">
      <dgm:prSet phldrT="[Text]" phldr="1"/>
      <dgm:spPr/>
      <dgm:t>
        <a:bodyPr/>
        <a:lstStyle/>
        <a:p>
          <a:endParaRPr lang="en-US" dirty="0"/>
        </a:p>
      </dgm:t>
    </dgm:pt>
    <dgm:pt modelId="{37D2319F-A857-4E9B-8CAA-7C131AD8DB2E}" type="parTrans" cxnId="{8B176216-9EDF-48FC-97B9-098701741A1F}">
      <dgm:prSet/>
      <dgm:spPr/>
      <dgm:t>
        <a:bodyPr/>
        <a:lstStyle/>
        <a:p>
          <a:endParaRPr lang="en-US"/>
        </a:p>
      </dgm:t>
    </dgm:pt>
    <dgm:pt modelId="{7C0500F2-0D3D-4FA6-80DF-BC943DCAFD52}" type="sibTrans" cxnId="{8B176216-9EDF-48FC-97B9-098701741A1F}">
      <dgm:prSet/>
      <dgm:spPr/>
      <dgm:t>
        <a:bodyPr/>
        <a:lstStyle/>
        <a:p>
          <a:endParaRPr lang="en-US"/>
        </a:p>
      </dgm:t>
    </dgm:pt>
    <dgm:pt modelId="{C28A1EA8-DFC0-483D-A13E-618D6051F97E}" type="pres">
      <dgm:prSet presAssocID="{629CD177-0CAD-4E03-9E7A-8E4EBE828627}" presName="composite" presStyleCnt="0">
        <dgm:presLayoutVars>
          <dgm:chMax val="5"/>
          <dgm:dir/>
          <dgm:animLvl val="ctr"/>
          <dgm:resizeHandles val="exact"/>
        </dgm:presLayoutVars>
      </dgm:prSet>
      <dgm:spPr/>
      <dgm:t>
        <a:bodyPr/>
        <a:lstStyle/>
        <a:p>
          <a:endParaRPr lang="en-US"/>
        </a:p>
      </dgm:t>
    </dgm:pt>
    <dgm:pt modelId="{3AA763F3-1E0D-4A6F-A650-9B2C4AE71CDE}" type="pres">
      <dgm:prSet presAssocID="{629CD177-0CAD-4E03-9E7A-8E4EBE828627}" presName="cycle" presStyleCnt="0"/>
      <dgm:spPr/>
    </dgm:pt>
    <dgm:pt modelId="{B30ECA2F-9246-4E2A-9BE3-F32EDB27ECB0}" type="pres">
      <dgm:prSet presAssocID="{629CD177-0CAD-4E03-9E7A-8E4EBE828627}" presName="centerShape" presStyleCnt="0"/>
      <dgm:spPr/>
    </dgm:pt>
    <dgm:pt modelId="{C18198F4-CEF4-46BD-89AD-93714AAD11B9}" type="pres">
      <dgm:prSet presAssocID="{629CD177-0CAD-4E03-9E7A-8E4EBE828627}" presName="connSite" presStyleLbl="node1" presStyleIdx="0" presStyleCnt="4"/>
      <dgm:spPr/>
    </dgm:pt>
    <dgm:pt modelId="{D1D9E65F-F98D-413C-A2F6-81D7C307E7C2}" type="pres">
      <dgm:prSet presAssocID="{629CD177-0CAD-4E03-9E7A-8E4EBE828627}" presName="visible" presStyleLbl="node1" presStyleIdx="0" presStyleCnt="4" custLinFactNeighborX="-1173" custLinFactNeighborY="1759"/>
      <dgm:spPr/>
    </dgm:pt>
    <dgm:pt modelId="{8AA0EE03-9F80-48A2-AD04-6A0050E53899}" type="pres">
      <dgm:prSet presAssocID="{7D982B6A-B052-44CE-BF3D-7C5B7204245A}" presName="Name25" presStyleLbl="parChTrans1D1" presStyleIdx="0" presStyleCnt="3"/>
      <dgm:spPr/>
      <dgm:t>
        <a:bodyPr/>
        <a:lstStyle/>
        <a:p>
          <a:endParaRPr lang="en-US"/>
        </a:p>
      </dgm:t>
    </dgm:pt>
    <dgm:pt modelId="{86E35DF2-CFEB-4E4C-B27E-BFE1F8C6D0A0}" type="pres">
      <dgm:prSet presAssocID="{F671EF1C-DD6D-4535-9D3B-8D320E940CC1}" presName="node" presStyleCnt="0"/>
      <dgm:spPr/>
    </dgm:pt>
    <dgm:pt modelId="{F78051BB-BF4A-4505-9897-B51877FF1EF3}" type="pres">
      <dgm:prSet presAssocID="{F671EF1C-DD6D-4535-9D3B-8D320E940CC1}" presName="parentNode" presStyleLbl="node1" presStyleIdx="1" presStyleCnt="4" custScaleX="116345" custScaleY="109396">
        <dgm:presLayoutVars>
          <dgm:chMax val="1"/>
          <dgm:bulletEnabled val="1"/>
        </dgm:presLayoutVars>
      </dgm:prSet>
      <dgm:spPr/>
      <dgm:t>
        <a:bodyPr/>
        <a:lstStyle/>
        <a:p>
          <a:endParaRPr lang="en-US"/>
        </a:p>
      </dgm:t>
    </dgm:pt>
    <dgm:pt modelId="{ADB20F76-EB80-4E92-AD18-0E561B2E8B67}" type="pres">
      <dgm:prSet presAssocID="{F671EF1C-DD6D-4535-9D3B-8D320E940CC1}" presName="childNode" presStyleLbl="revTx" presStyleIdx="0" presStyleCnt="3">
        <dgm:presLayoutVars>
          <dgm:bulletEnabled val="1"/>
        </dgm:presLayoutVars>
      </dgm:prSet>
      <dgm:spPr/>
      <dgm:t>
        <a:bodyPr/>
        <a:lstStyle/>
        <a:p>
          <a:endParaRPr lang="en-US"/>
        </a:p>
      </dgm:t>
    </dgm:pt>
    <dgm:pt modelId="{DBBB7627-41B7-40A9-B972-AE0128352FBD}" type="pres">
      <dgm:prSet presAssocID="{652CCB19-0381-446B-8B35-2DDD637CE33C}" presName="Name25" presStyleLbl="parChTrans1D1" presStyleIdx="1" presStyleCnt="3"/>
      <dgm:spPr/>
      <dgm:t>
        <a:bodyPr/>
        <a:lstStyle/>
        <a:p>
          <a:endParaRPr lang="en-US"/>
        </a:p>
      </dgm:t>
    </dgm:pt>
    <dgm:pt modelId="{63C3266D-A846-4220-9CCC-800C8A0F72C9}" type="pres">
      <dgm:prSet presAssocID="{1B9893B0-9398-4B83-B9C8-FAE48B8CB520}" presName="node" presStyleCnt="0"/>
      <dgm:spPr/>
    </dgm:pt>
    <dgm:pt modelId="{63A0C4B5-6C50-4AC5-A495-69A46A22051C}" type="pres">
      <dgm:prSet presAssocID="{1B9893B0-9398-4B83-B9C8-FAE48B8CB520}" presName="parentNode" presStyleLbl="node1" presStyleIdx="2" presStyleCnt="4" custScaleX="120037" custScaleY="113323">
        <dgm:presLayoutVars>
          <dgm:chMax val="1"/>
          <dgm:bulletEnabled val="1"/>
        </dgm:presLayoutVars>
      </dgm:prSet>
      <dgm:spPr/>
      <dgm:t>
        <a:bodyPr/>
        <a:lstStyle/>
        <a:p>
          <a:endParaRPr lang="en-US"/>
        </a:p>
      </dgm:t>
    </dgm:pt>
    <dgm:pt modelId="{B408D8DD-D153-4AE9-8190-A42C8D9B9616}" type="pres">
      <dgm:prSet presAssocID="{1B9893B0-9398-4B83-B9C8-FAE48B8CB520}" presName="childNode" presStyleLbl="revTx" presStyleIdx="1" presStyleCnt="3">
        <dgm:presLayoutVars>
          <dgm:bulletEnabled val="1"/>
        </dgm:presLayoutVars>
      </dgm:prSet>
      <dgm:spPr/>
      <dgm:t>
        <a:bodyPr/>
        <a:lstStyle/>
        <a:p>
          <a:endParaRPr lang="en-US"/>
        </a:p>
      </dgm:t>
    </dgm:pt>
    <dgm:pt modelId="{3D690821-E558-4AAA-B376-B3F116E47BB4}" type="pres">
      <dgm:prSet presAssocID="{F4FD0418-44C7-4C0F-B415-6E55DECB98DC}" presName="Name25" presStyleLbl="parChTrans1D1" presStyleIdx="2" presStyleCnt="3"/>
      <dgm:spPr/>
      <dgm:t>
        <a:bodyPr/>
        <a:lstStyle/>
        <a:p>
          <a:endParaRPr lang="en-US"/>
        </a:p>
      </dgm:t>
    </dgm:pt>
    <dgm:pt modelId="{C0975929-0240-49FC-B3E7-5A7067FF3B13}" type="pres">
      <dgm:prSet presAssocID="{AED8FF61-614D-41BE-A03E-7A1D2F504F4F}" presName="node" presStyleCnt="0"/>
      <dgm:spPr/>
    </dgm:pt>
    <dgm:pt modelId="{0C05C622-11B1-4E9D-A149-8D35B2258897}" type="pres">
      <dgm:prSet presAssocID="{AED8FF61-614D-41BE-A03E-7A1D2F504F4F}" presName="parentNode" presStyleLbl="node1" presStyleIdx="3" presStyleCnt="4" custScaleX="126633" custScaleY="122809" custLinFactNeighborX="15677" custLinFactNeighborY="6339">
        <dgm:presLayoutVars>
          <dgm:chMax val="1"/>
          <dgm:bulletEnabled val="1"/>
        </dgm:presLayoutVars>
      </dgm:prSet>
      <dgm:spPr/>
      <dgm:t>
        <a:bodyPr/>
        <a:lstStyle/>
        <a:p>
          <a:endParaRPr lang="en-US"/>
        </a:p>
      </dgm:t>
    </dgm:pt>
    <dgm:pt modelId="{FD2FF0B2-7C66-4722-97A3-6580A7704F28}" type="pres">
      <dgm:prSet presAssocID="{AED8FF61-614D-41BE-A03E-7A1D2F504F4F}" presName="childNode" presStyleLbl="revTx" presStyleIdx="2" presStyleCnt="3">
        <dgm:presLayoutVars>
          <dgm:bulletEnabled val="1"/>
        </dgm:presLayoutVars>
      </dgm:prSet>
      <dgm:spPr/>
      <dgm:t>
        <a:bodyPr/>
        <a:lstStyle/>
        <a:p>
          <a:endParaRPr lang="en-US"/>
        </a:p>
      </dgm:t>
    </dgm:pt>
  </dgm:ptLst>
  <dgm:cxnLst>
    <dgm:cxn modelId="{C13A3657-C67A-42F9-AF29-A0303E1251E1}" type="presOf" srcId="{F4FD0418-44C7-4C0F-B415-6E55DECB98DC}" destId="{3D690821-E558-4AAA-B376-B3F116E47BB4}" srcOrd="0" destOrd="0" presId="urn:microsoft.com/office/officeart/2005/8/layout/radial2"/>
    <dgm:cxn modelId="{0EDD1F97-A50C-4949-B541-0953E9AA2D3C}" type="presOf" srcId="{60BCC110-1D3E-4B69-94C4-78F7DCA9AA0A}" destId="{FD2FF0B2-7C66-4722-97A3-6580A7704F28}" srcOrd="0" destOrd="1" presId="urn:microsoft.com/office/officeart/2005/8/layout/radial2"/>
    <dgm:cxn modelId="{B280D9E5-E371-4206-970F-B38587A77DBF}" srcId="{AED8FF61-614D-41BE-A03E-7A1D2F504F4F}" destId="{AE7E2656-DBBD-4E31-8A02-3ABE45753CC6}" srcOrd="0" destOrd="0" parTransId="{1EC9CCA2-D969-4A22-8C97-666CDDBF29F4}" sibTransId="{A54FD86C-6E58-4CB4-8639-196826B2300D}"/>
    <dgm:cxn modelId="{9A061E6E-CE9F-4F9C-B7BC-D807966C21CD}" srcId="{629CD177-0CAD-4E03-9E7A-8E4EBE828627}" destId="{1B9893B0-9398-4B83-B9C8-FAE48B8CB520}" srcOrd="1" destOrd="0" parTransId="{652CCB19-0381-446B-8B35-2DDD637CE33C}" sibTransId="{734A8774-A113-4E46-886E-323ECBD53709}"/>
    <dgm:cxn modelId="{7A67C40E-D3B6-44D2-96C3-D2800D5E883A}" type="presOf" srcId="{652CCB19-0381-446B-8B35-2DDD637CE33C}" destId="{DBBB7627-41B7-40A9-B972-AE0128352FBD}" srcOrd="0" destOrd="0" presId="urn:microsoft.com/office/officeart/2005/8/layout/radial2"/>
    <dgm:cxn modelId="{0DB9F0EF-01DB-463C-BAF7-7CCCD27FD725}" type="presOf" srcId="{CB991351-8EF9-4DC1-B23F-2157873CAFA7}" destId="{B408D8DD-D153-4AE9-8190-A42C8D9B9616}" srcOrd="0" destOrd="1" presId="urn:microsoft.com/office/officeart/2005/8/layout/radial2"/>
    <dgm:cxn modelId="{8B176216-9EDF-48FC-97B9-098701741A1F}" srcId="{AED8FF61-614D-41BE-A03E-7A1D2F504F4F}" destId="{60BCC110-1D3E-4B69-94C4-78F7DCA9AA0A}" srcOrd="1" destOrd="0" parTransId="{37D2319F-A857-4E9B-8CAA-7C131AD8DB2E}" sibTransId="{7C0500F2-0D3D-4FA6-80DF-BC943DCAFD52}"/>
    <dgm:cxn modelId="{C0B3EA8B-A184-4B39-B3D7-63CEA369A880}" srcId="{1B9893B0-9398-4B83-B9C8-FAE48B8CB520}" destId="{1BFC7737-9FC2-40DE-BA21-43A5143294C9}" srcOrd="0" destOrd="0" parTransId="{6E79418B-538F-48DC-B38F-64EB86BF90A0}" sibTransId="{EB456A02-05E7-491D-88AB-53704D2F1548}"/>
    <dgm:cxn modelId="{D0609A0C-4D82-4185-A2DF-878B6A5C0084}" type="presOf" srcId="{AED8FF61-614D-41BE-A03E-7A1D2F504F4F}" destId="{0C05C622-11B1-4E9D-A149-8D35B2258897}" srcOrd="0" destOrd="0" presId="urn:microsoft.com/office/officeart/2005/8/layout/radial2"/>
    <dgm:cxn modelId="{5F1438CE-043B-4D65-88FC-ED5192A9CEF4}" srcId="{629CD177-0CAD-4E03-9E7A-8E4EBE828627}" destId="{AED8FF61-614D-41BE-A03E-7A1D2F504F4F}" srcOrd="2" destOrd="0" parTransId="{F4FD0418-44C7-4C0F-B415-6E55DECB98DC}" sibTransId="{3292406C-0635-46C3-9EE9-4E1B62340407}"/>
    <dgm:cxn modelId="{AEF323D0-9298-4989-A7A2-FBFD467427F5}" srcId="{F671EF1C-DD6D-4535-9D3B-8D320E940CC1}" destId="{B2B93B0E-7B62-4E5B-8260-87D7BDCC342F}" srcOrd="1" destOrd="0" parTransId="{A50E6535-CD53-421E-9E0B-D9D8C642E2AF}" sibTransId="{323A800C-E540-45AF-832B-AFD80F90E5B5}"/>
    <dgm:cxn modelId="{472DC373-20EA-4A0A-B1E1-37455381A7FB}" srcId="{629CD177-0CAD-4E03-9E7A-8E4EBE828627}" destId="{F671EF1C-DD6D-4535-9D3B-8D320E940CC1}" srcOrd="0" destOrd="0" parTransId="{7D982B6A-B052-44CE-BF3D-7C5B7204245A}" sibTransId="{D2CC7BB9-788F-4CBE-BD18-FDE3ECA647B0}"/>
    <dgm:cxn modelId="{4A2FC059-D64D-41F2-9630-A33CAF92B0D8}" type="presOf" srcId="{629CD177-0CAD-4E03-9E7A-8E4EBE828627}" destId="{C28A1EA8-DFC0-483D-A13E-618D6051F97E}" srcOrd="0" destOrd="0" presId="urn:microsoft.com/office/officeart/2005/8/layout/radial2"/>
    <dgm:cxn modelId="{51650E03-47FD-485F-B429-0E3939DBFB21}" type="presOf" srcId="{B2B93B0E-7B62-4E5B-8260-87D7BDCC342F}" destId="{ADB20F76-EB80-4E92-AD18-0E561B2E8B67}" srcOrd="0" destOrd="1" presId="urn:microsoft.com/office/officeart/2005/8/layout/radial2"/>
    <dgm:cxn modelId="{421DA0A3-A213-46C0-89F9-0598E776D59A}" type="presOf" srcId="{1BFC7737-9FC2-40DE-BA21-43A5143294C9}" destId="{B408D8DD-D153-4AE9-8190-A42C8D9B9616}" srcOrd="0" destOrd="0" presId="urn:microsoft.com/office/officeart/2005/8/layout/radial2"/>
    <dgm:cxn modelId="{E57D2C4D-95DD-4B2E-944D-81B9A32ECF03}" type="presOf" srcId="{7899D48C-3D39-46D3-9D1B-DE78D4B9CF03}" destId="{ADB20F76-EB80-4E92-AD18-0E561B2E8B67}" srcOrd="0" destOrd="0" presId="urn:microsoft.com/office/officeart/2005/8/layout/radial2"/>
    <dgm:cxn modelId="{10FD555D-F2D8-43B5-B850-EBA58F9967AF}" type="presOf" srcId="{AE7E2656-DBBD-4E31-8A02-3ABE45753CC6}" destId="{FD2FF0B2-7C66-4722-97A3-6580A7704F28}" srcOrd="0" destOrd="0" presId="urn:microsoft.com/office/officeart/2005/8/layout/radial2"/>
    <dgm:cxn modelId="{D4F9D24F-80C2-45C3-83CC-CD5B06D95C43}" srcId="{1B9893B0-9398-4B83-B9C8-FAE48B8CB520}" destId="{CB991351-8EF9-4DC1-B23F-2157873CAFA7}" srcOrd="1" destOrd="0" parTransId="{80514ED5-7155-4011-9BD4-658B6007F14F}" sibTransId="{0A42835F-39E9-4CED-BCC1-87ECEE86B6BA}"/>
    <dgm:cxn modelId="{EDF33929-7500-498B-979C-4E6916485F80}" type="presOf" srcId="{F671EF1C-DD6D-4535-9D3B-8D320E940CC1}" destId="{F78051BB-BF4A-4505-9897-B51877FF1EF3}" srcOrd="0" destOrd="0" presId="urn:microsoft.com/office/officeart/2005/8/layout/radial2"/>
    <dgm:cxn modelId="{C95ECF85-4033-44AA-A76C-B9FF4723025B}" srcId="{F671EF1C-DD6D-4535-9D3B-8D320E940CC1}" destId="{7899D48C-3D39-46D3-9D1B-DE78D4B9CF03}" srcOrd="0" destOrd="0" parTransId="{6B5B55E9-451B-4DB9-B1FC-351CA22584C8}" sibTransId="{A1CCAA7C-4F8C-4228-9907-3997D8D6A5F6}"/>
    <dgm:cxn modelId="{2ABE28A5-DC65-4CE9-969E-B1D35B3758CC}" type="presOf" srcId="{1B9893B0-9398-4B83-B9C8-FAE48B8CB520}" destId="{63A0C4B5-6C50-4AC5-A495-69A46A22051C}" srcOrd="0" destOrd="0" presId="urn:microsoft.com/office/officeart/2005/8/layout/radial2"/>
    <dgm:cxn modelId="{F690993B-47D8-407B-B962-29491AB8CB9D}" type="presOf" srcId="{7D982B6A-B052-44CE-BF3D-7C5B7204245A}" destId="{8AA0EE03-9F80-48A2-AD04-6A0050E53899}" srcOrd="0" destOrd="0" presId="urn:microsoft.com/office/officeart/2005/8/layout/radial2"/>
    <dgm:cxn modelId="{F1F9FDFD-5CFB-4E87-A292-8EB04C6E0732}" type="presParOf" srcId="{C28A1EA8-DFC0-483D-A13E-618D6051F97E}" destId="{3AA763F3-1E0D-4A6F-A650-9B2C4AE71CDE}" srcOrd="0" destOrd="0" presId="urn:microsoft.com/office/officeart/2005/8/layout/radial2"/>
    <dgm:cxn modelId="{A10E1219-E0EA-4C23-BB3E-DEC95D637CEC}" type="presParOf" srcId="{3AA763F3-1E0D-4A6F-A650-9B2C4AE71CDE}" destId="{B30ECA2F-9246-4E2A-9BE3-F32EDB27ECB0}" srcOrd="0" destOrd="0" presId="urn:microsoft.com/office/officeart/2005/8/layout/radial2"/>
    <dgm:cxn modelId="{FE2A5C88-91D2-4DEA-A117-144AC7472BBE}" type="presParOf" srcId="{B30ECA2F-9246-4E2A-9BE3-F32EDB27ECB0}" destId="{C18198F4-CEF4-46BD-89AD-93714AAD11B9}" srcOrd="0" destOrd="0" presId="urn:microsoft.com/office/officeart/2005/8/layout/radial2"/>
    <dgm:cxn modelId="{97926852-3C5F-492F-B7F1-5E178EF60ACE}" type="presParOf" srcId="{B30ECA2F-9246-4E2A-9BE3-F32EDB27ECB0}" destId="{D1D9E65F-F98D-413C-A2F6-81D7C307E7C2}" srcOrd="1" destOrd="0" presId="urn:microsoft.com/office/officeart/2005/8/layout/radial2"/>
    <dgm:cxn modelId="{EC6C8D52-C4D0-4871-AAF5-20FD3042C072}" type="presParOf" srcId="{3AA763F3-1E0D-4A6F-A650-9B2C4AE71CDE}" destId="{8AA0EE03-9F80-48A2-AD04-6A0050E53899}" srcOrd="1" destOrd="0" presId="urn:microsoft.com/office/officeart/2005/8/layout/radial2"/>
    <dgm:cxn modelId="{C4B14894-095E-44E5-8B0C-5267EFB93D6C}" type="presParOf" srcId="{3AA763F3-1E0D-4A6F-A650-9B2C4AE71CDE}" destId="{86E35DF2-CFEB-4E4C-B27E-BFE1F8C6D0A0}" srcOrd="2" destOrd="0" presId="urn:microsoft.com/office/officeart/2005/8/layout/radial2"/>
    <dgm:cxn modelId="{02BF5F87-3184-4501-BEF9-0A14FB517112}" type="presParOf" srcId="{86E35DF2-CFEB-4E4C-B27E-BFE1F8C6D0A0}" destId="{F78051BB-BF4A-4505-9897-B51877FF1EF3}" srcOrd="0" destOrd="0" presId="urn:microsoft.com/office/officeart/2005/8/layout/radial2"/>
    <dgm:cxn modelId="{2A5E9859-F2E9-492B-92A7-0616214252FF}" type="presParOf" srcId="{86E35DF2-CFEB-4E4C-B27E-BFE1F8C6D0A0}" destId="{ADB20F76-EB80-4E92-AD18-0E561B2E8B67}" srcOrd="1" destOrd="0" presId="urn:microsoft.com/office/officeart/2005/8/layout/radial2"/>
    <dgm:cxn modelId="{DC2CC983-9E56-4675-9B4E-F4E054D60F4C}" type="presParOf" srcId="{3AA763F3-1E0D-4A6F-A650-9B2C4AE71CDE}" destId="{DBBB7627-41B7-40A9-B972-AE0128352FBD}" srcOrd="3" destOrd="0" presId="urn:microsoft.com/office/officeart/2005/8/layout/radial2"/>
    <dgm:cxn modelId="{237B1DB8-7EB9-49AF-859F-ADE1A6831B04}" type="presParOf" srcId="{3AA763F3-1E0D-4A6F-A650-9B2C4AE71CDE}" destId="{63C3266D-A846-4220-9CCC-800C8A0F72C9}" srcOrd="4" destOrd="0" presId="urn:microsoft.com/office/officeart/2005/8/layout/radial2"/>
    <dgm:cxn modelId="{335739D8-5DED-457C-A8A5-35D8CAC6350D}" type="presParOf" srcId="{63C3266D-A846-4220-9CCC-800C8A0F72C9}" destId="{63A0C4B5-6C50-4AC5-A495-69A46A22051C}" srcOrd="0" destOrd="0" presId="urn:microsoft.com/office/officeart/2005/8/layout/radial2"/>
    <dgm:cxn modelId="{D1EF0CAB-B1B6-4FF0-8707-96CFD0706D9E}" type="presParOf" srcId="{63C3266D-A846-4220-9CCC-800C8A0F72C9}" destId="{B408D8DD-D153-4AE9-8190-A42C8D9B9616}" srcOrd="1" destOrd="0" presId="urn:microsoft.com/office/officeart/2005/8/layout/radial2"/>
    <dgm:cxn modelId="{F416F375-1BC2-4606-9284-2F6A628CC3AB}" type="presParOf" srcId="{3AA763F3-1E0D-4A6F-A650-9B2C4AE71CDE}" destId="{3D690821-E558-4AAA-B376-B3F116E47BB4}" srcOrd="5" destOrd="0" presId="urn:microsoft.com/office/officeart/2005/8/layout/radial2"/>
    <dgm:cxn modelId="{ECA38C6A-0D46-47AE-A040-7417AA0351E2}" type="presParOf" srcId="{3AA763F3-1E0D-4A6F-A650-9B2C4AE71CDE}" destId="{C0975929-0240-49FC-B3E7-5A7067FF3B13}" srcOrd="6" destOrd="0" presId="urn:microsoft.com/office/officeart/2005/8/layout/radial2"/>
    <dgm:cxn modelId="{67A99EB7-AE9B-4D0B-9443-BBE2AC05B7AB}" type="presParOf" srcId="{C0975929-0240-49FC-B3E7-5A7067FF3B13}" destId="{0C05C622-11B1-4E9D-A149-8D35B2258897}" srcOrd="0" destOrd="0" presId="urn:microsoft.com/office/officeart/2005/8/layout/radial2"/>
    <dgm:cxn modelId="{BF3BF637-0A9E-4E17-BA39-A76DBE8D136A}" type="presParOf" srcId="{C0975929-0240-49FC-B3E7-5A7067FF3B13}" destId="{FD2FF0B2-7C66-4722-97A3-6580A7704F28}" srcOrd="1" destOrd="0" presId="urn:microsoft.com/office/officeart/2005/8/layout/radial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2938E6-46BE-463C-BEC5-BC9FEDDC6B95}"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F5C86202-4193-4209-A0AA-735260AA6909}">
      <dgm:prSet phldrT="[Text]"/>
      <dgm:spPr>
        <a:solidFill>
          <a:srgbClr val="740E0E"/>
        </a:solidFill>
      </dgm:spPr>
      <dgm:t>
        <a:bodyPr/>
        <a:lstStyle/>
        <a:p>
          <a:r>
            <a:rPr lang="en-US" dirty="0"/>
            <a:t>School-to-Prison Pipeline</a:t>
          </a:r>
        </a:p>
      </dgm:t>
    </dgm:pt>
    <dgm:pt modelId="{3E2D511D-AA17-4DFC-9569-A9CC8078B3B5}" type="parTrans" cxnId="{C49CC8A4-9B4C-438A-97F5-B32124A8AB59}">
      <dgm:prSet/>
      <dgm:spPr/>
      <dgm:t>
        <a:bodyPr/>
        <a:lstStyle/>
        <a:p>
          <a:endParaRPr lang="en-US"/>
        </a:p>
      </dgm:t>
    </dgm:pt>
    <dgm:pt modelId="{35FF0AAD-B570-4E0E-8580-9F5B3E03ACE1}" type="sibTrans" cxnId="{C49CC8A4-9B4C-438A-97F5-B32124A8AB59}">
      <dgm:prSet/>
      <dgm:spPr/>
      <dgm:t>
        <a:bodyPr/>
        <a:lstStyle/>
        <a:p>
          <a:endParaRPr lang="en-US"/>
        </a:p>
      </dgm:t>
    </dgm:pt>
    <dgm:pt modelId="{8476EC21-F36F-4155-8C33-C0500A19C096}">
      <dgm:prSet phldrT="[Text]"/>
      <dgm:spPr>
        <a:solidFill>
          <a:schemeClr val="accent3"/>
        </a:solidFill>
      </dgm:spPr>
      <dgm:t>
        <a:bodyPr/>
        <a:lstStyle/>
        <a:p>
          <a:r>
            <a:rPr lang="en-US" dirty="0"/>
            <a:t>Childhood Poverty</a:t>
          </a:r>
        </a:p>
      </dgm:t>
    </dgm:pt>
    <dgm:pt modelId="{2691DF9A-5CC9-4E4C-AF21-06F44F0B1B35}" type="parTrans" cxnId="{5F226DB0-9AEB-4A77-AD41-DA5C65762F0D}">
      <dgm:prSet/>
      <dgm:spPr/>
      <dgm:t>
        <a:bodyPr/>
        <a:lstStyle/>
        <a:p>
          <a:endParaRPr lang="en-US"/>
        </a:p>
      </dgm:t>
    </dgm:pt>
    <dgm:pt modelId="{691B0224-A55E-4592-AD25-5A4CA03E2BBB}" type="sibTrans" cxnId="{5F226DB0-9AEB-4A77-AD41-DA5C65762F0D}">
      <dgm:prSet/>
      <dgm:spPr/>
      <dgm:t>
        <a:bodyPr/>
        <a:lstStyle/>
        <a:p>
          <a:endParaRPr lang="en-US"/>
        </a:p>
      </dgm:t>
    </dgm:pt>
    <dgm:pt modelId="{7AD73AF8-C3EA-423A-BB1F-D7767BD6E76D}">
      <dgm:prSet phldrT="[Text]"/>
      <dgm:spPr>
        <a:solidFill>
          <a:schemeClr val="accent3"/>
        </a:solidFill>
      </dgm:spPr>
      <dgm:t>
        <a:bodyPr/>
        <a:lstStyle/>
        <a:p>
          <a:r>
            <a:rPr lang="en-US" dirty="0"/>
            <a:t>Lack of Early Childhood Education</a:t>
          </a:r>
        </a:p>
      </dgm:t>
    </dgm:pt>
    <dgm:pt modelId="{E3FA7F4A-7F02-4AB1-91FD-2F42AA479C53}" type="parTrans" cxnId="{5A0CCAF8-BB4E-46CD-91B0-FB889B430330}">
      <dgm:prSet/>
      <dgm:spPr/>
      <dgm:t>
        <a:bodyPr/>
        <a:lstStyle/>
        <a:p>
          <a:endParaRPr lang="en-US"/>
        </a:p>
      </dgm:t>
    </dgm:pt>
    <dgm:pt modelId="{B9FF899D-AD54-4861-9033-3E7159029CA6}" type="sibTrans" cxnId="{5A0CCAF8-BB4E-46CD-91B0-FB889B430330}">
      <dgm:prSet/>
      <dgm:spPr/>
      <dgm:t>
        <a:bodyPr/>
        <a:lstStyle/>
        <a:p>
          <a:endParaRPr lang="en-US"/>
        </a:p>
      </dgm:t>
    </dgm:pt>
    <dgm:pt modelId="{FCD1AA02-E4A3-409E-B0C1-716EB754020F}">
      <dgm:prSet phldrT="[Text]"/>
      <dgm:spPr>
        <a:solidFill>
          <a:schemeClr val="accent3"/>
        </a:solidFill>
      </dgm:spPr>
      <dgm:t>
        <a:bodyPr/>
        <a:lstStyle/>
        <a:p>
          <a:r>
            <a:rPr lang="en-US" dirty="0"/>
            <a:t>Lack of Education Promoting Critical Literacies</a:t>
          </a:r>
        </a:p>
      </dgm:t>
    </dgm:pt>
    <dgm:pt modelId="{C2BF859A-04E1-420F-AAE0-C8F4EFD40D76}" type="parTrans" cxnId="{BBA36D5B-9FCE-4DF5-9745-74B5DD5A9333}">
      <dgm:prSet/>
      <dgm:spPr/>
      <dgm:t>
        <a:bodyPr/>
        <a:lstStyle/>
        <a:p>
          <a:endParaRPr lang="en-US"/>
        </a:p>
      </dgm:t>
    </dgm:pt>
    <dgm:pt modelId="{EE94A64A-DED2-488A-AA89-5E73B7A6D9A1}" type="sibTrans" cxnId="{BBA36D5B-9FCE-4DF5-9745-74B5DD5A9333}">
      <dgm:prSet/>
      <dgm:spPr/>
      <dgm:t>
        <a:bodyPr/>
        <a:lstStyle/>
        <a:p>
          <a:endParaRPr lang="en-US"/>
        </a:p>
      </dgm:t>
    </dgm:pt>
    <dgm:pt modelId="{F7DF5468-90FD-4549-8FD2-F6368AF6B52D}" type="pres">
      <dgm:prSet presAssocID="{6E2938E6-46BE-463C-BEC5-BC9FEDDC6B95}" presName="cycle" presStyleCnt="0">
        <dgm:presLayoutVars>
          <dgm:chMax val="1"/>
          <dgm:dir/>
          <dgm:animLvl val="ctr"/>
          <dgm:resizeHandles val="exact"/>
        </dgm:presLayoutVars>
      </dgm:prSet>
      <dgm:spPr/>
      <dgm:t>
        <a:bodyPr/>
        <a:lstStyle/>
        <a:p>
          <a:endParaRPr lang="en-US"/>
        </a:p>
      </dgm:t>
    </dgm:pt>
    <dgm:pt modelId="{DF66725C-1066-4D7F-9DF0-511537E33526}" type="pres">
      <dgm:prSet presAssocID="{F5C86202-4193-4209-A0AA-735260AA6909}" presName="centerShape" presStyleLbl="node0" presStyleIdx="0" presStyleCnt="1"/>
      <dgm:spPr/>
      <dgm:t>
        <a:bodyPr/>
        <a:lstStyle/>
        <a:p>
          <a:endParaRPr lang="en-US"/>
        </a:p>
      </dgm:t>
    </dgm:pt>
    <dgm:pt modelId="{AC9E7081-1EF0-49EB-A81E-9121DAB35EAC}" type="pres">
      <dgm:prSet presAssocID="{2691DF9A-5CC9-4E4C-AF21-06F44F0B1B35}" presName="parTrans" presStyleLbl="bgSibTrans2D1" presStyleIdx="0" presStyleCnt="3"/>
      <dgm:spPr/>
      <dgm:t>
        <a:bodyPr/>
        <a:lstStyle/>
        <a:p>
          <a:endParaRPr lang="en-US"/>
        </a:p>
      </dgm:t>
    </dgm:pt>
    <dgm:pt modelId="{17848F95-3792-4A9C-B6D1-E3683E9DE60B}" type="pres">
      <dgm:prSet presAssocID="{8476EC21-F36F-4155-8C33-C0500A19C096}" presName="node" presStyleLbl="node1" presStyleIdx="0" presStyleCnt="3">
        <dgm:presLayoutVars>
          <dgm:bulletEnabled val="1"/>
        </dgm:presLayoutVars>
      </dgm:prSet>
      <dgm:spPr/>
      <dgm:t>
        <a:bodyPr/>
        <a:lstStyle/>
        <a:p>
          <a:endParaRPr lang="en-US"/>
        </a:p>
      </dgm:t>
    </dgm:pt>
    <dgm:pt modelId="{5661FB40-57FE-4DAA-A161-7300068EC512}" type="pres">
      <dgm:prSet presAssocID="{E3FA7F4A-7F02-4AB1-91FD-2F42AA479C53}" presName="parTrans" presStyleLbl="bgSibTrans2D1" presStyleIdx="1" presStyleCnt="3"/>
      <dgm:spPr/>
      <dgm:t>
        <a:bodyPr/>
        <a:lstStyle/>
        <a:p>
          <a:endParaRPr lang="en-US"/>
        </a:p>
      </dgm:t>
    </dgm:pt>
    <dgm:pt modelId="{FAE57B13-FA59-49C0-8F84-BCCD51D1A6E5}" type="pres">
      <dgm:prSet presAssocID="{7AD73AF8-C3EA-423A-BB1F-D7767BD6E76D}" presName="node" presStyleLbl="node1" presStyleIdx="1" presStyleCnt="3">
        <dgm:presLayoutVars>
          <dgm:bulletEnabled val="1"/>
        </dgm:presLayoutVars>
      </dgm:prSet>
      <dgm:spPr/>
      <dgm:t>
        <a:bodyPr/>
        <a:lstStyle/>
        <a:p>
          <a:endParaRPr lang="en-US"/>
        </a:p>
      </dgm:t>
    </dgm:pt>
    <dgm:pt modelId="{23A61F48-62E3-4465-A043-7FF63DEC8A66}" type="pres">
      <dgm:prSet presAssocID="{C2BF859A-04E1-420F-AAE0-C8F4EFD40D76}" presName="parTrans" presStyleLbl="bgSibTrans2D1" presStyleIdx="2" presStyleCnt="3"/>
      <dgm:spPr/>
      <dgm:t>
        <a:bodyPr/>
        <a:lstStyle/>
        <a:p>
          <a:endParaRPr lang="en-US"/>
        </a:p>
      </dgm:t>
    </dgm:pt>
    <dgm:pt modelId="{597F0269-9A05-4067-B892-FC8A913D94F2}" type="pres">
      <dgm:prSet presAssocID="{FCD1AA02-E4A3-409E-B0C1-716EB754020F}" presName="node" presStyleLbl="node1" presStyleIdx="2" presStyleCnt="3">
        <dgm:presLayoutVars>
          <dgm:bulletEnabled val="1"/>
        </dgm:presLayoutVars>
      </dgm:prSet>
      <dgm:spPr/>
      <dgm:t>
        <a:bodyPr/>
        <a:lstStyle/>
        <a:p>
          <a:endParaRPr lang="en-US"/>
        </a:p>
      </dgm:t>
    </dgm:pt>
  </dgm:ptLst>
  <dgm:cxnLst>
    <dgm:cxn modelId="{01E23D57-DC91-404B-B1C3-2472D13FF958}" type="presOf" srcId="{2691DF9A-5CC9-4E4C-AF21-06F44F0B1B35}" destId="{AC9E7081-1EF0-49EB-A81E-9121DAB35EAC}" srcOrd="0" destOrd="0" presId="urn:microsoft.com/office/officeart/2005/8/layout/radial4"/>
    <dgm:cxn modelId="{24791516-AC45-43A6-8FF5-ADC743153913}" type="presOf" srcId="{8476EC21-F36F-4155-8C33-C0500A19C096}" destId="{17848F95-3792-4A9C-B6D1-E3683E9DE60B}" srcOrd="0" destOrd="0" presId="urn:microsoft.com/office/officeart/2005/8/layout/radial4"/>
    <dgm:cxn modelId="{DFC35C4B-24D7-42A1-BDCF-F09C24050797}" type="presOf" srcId="{FCD1AA02-E4A3-409E-B0C1-716EB754020F}" destId="{597F0269-9A05-4067-B892-FC8A913D94F2}" srcOrd="0" destOrd="0" presId="urn:microsoft.com/office/officeart/2005/8/layout/radial4"/>
    <dgm:cxn modelId="{4CEB8B27-E567-4186-9324-4BF366F864A4}" type="presOf" srcId="{6E2938E6-46BE-463C-BEC5-BC9FEDDC6B95}" destId="{F7DF5468-90FD-4549-8FD2-F6368AF6B52D}" srcOrd="0" destOrd="0" presId="urn:microsoft.com/office/officeart/2005/8/layout/radial4"/>
    <dgm:cxn modelId="{BBA36D5B-9FCE-4DF5-9745-74B5DD5A9333}" srcId="{F5C86202-4193-4209-A0AA-735260AA6909}" destId="{FCD1AA02-E4A3-409E-B0C1-716EB754020F}" srcOrd="2" destOrd="0" parTransId="{C2BF859A-04E1-420F-AAE0-C8F4EFD40D76}" sibTransId="{EE94A64A-DED2-488A-AA89-5E73B7A6D9A1}"/>
    <dgm:cxn modelId="{5F226DB0-9AEB-4A77-AD41-DA5C65762F0D}" srcId="{F5C86202-4193-4209-A0AA-735260AA6909}" destId="{8476EC21-F36F-4155-8C33-C0500A19C096}" srcOrd="0" destOrd="0" parTransId="{2691DF9A-5CC9-4E4C-AF21-06F44F0B1B35}" sibTransId="{691B0224-A55E-4592-AD25-5A4CA03E2BBB}"/>
    <dgm:cxn modelId="{680FACC2-EE2E-493D-B64F-A14725D082C2}" type="presOf" srcId="{E3FA7F4A-7F02-4AB1-91FD-2F42AA479C53}" destId="{5661FB40-57FE-4DAA-A161-7300068EC512}" srcOrd="0" destOrd="0" presId="urn:microsoft.com/office/officeart/2005/8/layout/radial4"/>
    <dgm:cxn modelId="{C49CC8A4-9B4C-438A-97F5-B32124A8AB59}" srcId="{6E2938E6-46BE-463C-BEC5-BC9FEDDC6B95}" destId="{F5C86202-4193-4209-A0AA-735260AA6909}" srcOrd="0" destOrd="0" parTransId="{3E2D511D-AA17-4DFC-9569-A9CC8078B3B5}" sibTransId="{35FF0AAD-B570-4E0E-8580-9F5B3E03ACE1}"/>
    <dgm:cxn modelId="{59BF4111-CDA9-46FB-9265-D1B5A705BB73}" type="presOf" srcId="{7AD73AF8-C3EA-423A-BB1F-D7767BD6E76D}" destId="{FAE57B13-FA59-49C0-8F84-BCCD51D1A6E5}" srcOrd="0" destOrd="0" presId="urn:microsoft.com/office/officeart/2005/8/layout/radial4"/>
    <dgm:cxn modelId="{0CBE71C2-6A6F-4F9D-AFAE-74E6037DB5A5}" type="presOf" srcId="{F5C86202-4193-4209-A0AA-735260AA6909}" destId="{DF66725C-1066-4D7F-9DF0-511537E33526}" srcOrd="0" destOrd="0" presId="urn:microsoft.com/office/officeart/2005/8/layout/radial4"/>
    <dgm:cxn modelId="{5A0CCAF8-BB4E-46CD-91B0-FB889B430330}" srcId="{F5C86202-4193-4209-A0AA-735260AA6909}" destId="{7AD73AF8-C3EA-423A-BB1F-D7767BD6E76D}" srcOrd="1" destOrd="0" parTransId="{E3FA7F4A-7F02-4AB1-91FD-2F42AA479C53}" sibTransId="{B9FF899D-AD54-4861-9033-3E7159029CA6}"/>
    <dgm:cxn modelId="{8730BF3D-16C5-4B04-A6C6-D4ABEB2C2EC6}" type="presOf" srcId="{C2BF859A-04E1-420F-AAE0-C8F4EFD40D76}" destId="{23A61F48-62E3-4465-A043-7FF63DEC8A66}" srcOrd="0" destOrd="0" presId="urn:microsoft.com/office/officeart/2005/8/layout/radial4"/>
    <dgm:cxn modelId="{C4B38E17-4941-4C59-90A2-E9CF630FDAAC}" type="presParOf" srcId="{F7DF5468-90FD-4549-8FD2-F6368AF6B52D}" destId="{DF66725C-1066-4D7F-9DF0-511537E33526}" srcOrd="0" destOrd="0" presId="urn:microsoft.com/office/officeart/2005/8/layout/radial4"/>
    <dgm:cxn modelId="{B2905296-FAE6-4F9C-A145-DE3513E92349}" type="presParOf" srcId="{F7DF5468-90FD-4549-8FD2-F6368AF6B52D}" destId="{AC9E7081-1EF0-49EB-A81E-9121DAB35EAC}" srcOrd="1" destOrd="0" presId="urn:microsoft.com/office/officeart/2005/8/layout/radial4"/>
    <dgm:cxn modelId="{A40BF635-6651-4E63-AFEA-31E283DDDE2B}" type="presParOf" srcId="{F7DF5468-90FD-4549-8FD2-F6368AF6B52D}" destId="{17848F95-3792-4A9C-B6D1-E3683E9DE60B}" srcOrd="2" destOrd="0" presId="urn:microsoft.com/office/officeart/2005/8/layout/radial4"/>
    <dgm:cxn modelId="{38189E53-BB97-4AD4-AF61-AD567A832C6F}" type="presParOf" srcId="{F7DF5468-90FD-4549-8FD2-F6368AF6B52D}" destId="{5661FB40-57FE-4DAA-A161-7300068EC512}" srcOrd="3" destOrd="0" presId="urn:microsoft.com/office/officeart/2005/8/layout/radial4"/>
    <dgm:cxn modelId="{384CD1C8-97DC-4562-9ECC-A90DCF4C0783}" type="presParOf" srcId="{F7DF5468-90FD-4549-8FD2-F6368AF6B52D}" destId="{FAE57B13-FA59-49C0-8F84-BCCD51D1A6E5}" srcOrd="4" destOrd="0" presId="urn:microsoft.com/office/officeart/2005/8/layout/radial4"/>
    <dgm:cxn modelId="{1A5C8C09-B766-4FCE-81AE-48C68445DAF8}" type="presParOf" srcId="{F7DF5468-90FD-4549-8FD2-F6368AF6B52D}" destId="{23A61F48-62E3-4465-A043-7FF63DEC8A66}" srcOrd="5" destOrd="0" presId="urn:microsoft.com/office/officeart/2005/8/layout/radial4"/>
    <dgm:cxn modelId="{3EC6EC2B-3BFC-41DB-BE04-429F01A10623}" type="presParOf" srcId="{F7DF5468-90FD-4549-8FD2-F6368AF6B52D}" destId="{597F0269-9A05-4067-B892-FC8A913D94F2}"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FBA518-1E69-4419-95F6-FB331B80FBC5}"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A25DE7E6-1D6C-4365-BC7A-4622C584F8F9}">
      <dgm:prSet phldrT="[Text]" custT="1"/>
      <dgm:spPr>
        <a:solidFill>
          <a:schemeClr val="accent3">
            <a:lumMod val="75000"/>
          </a:schemeClr>
        </a:solidFill>
      </dgm:spPr>
      <dgm:t>
        <a:bodyPr/>
        <a:lstStyle/>
        <a:p>
          <a:r>
            <a:rPr lang="en-US" sz="2400" dirty="0"/>
            <a:t>Children (birth-5) from Low SES Background</a:t>
          </a:r>
        </a:p>
      </dgm:t>
    </dgm:pt>
    <dgm:pt modelId="{AD78913D-247C-4F49-BA19-22CAAD92514D}" type="parTrans" cxnId="{E5A4B7D2-BB5B-4AB2-8BE9-DF16968AA024}">
      <dgm:prSet/>
      <dgm:spPr/>
      <dgm:t>
        <a:bodyPr/>
        <a:lstStyle/>
        <a:p>
          <a:endParaRPr lang="en-US"/>
        </a:p>
      </dgm:t>
    </dgm:pt>
    <dgm:pt modelId="{17C1E461-97E4-40A7-9EDF-ECD04FE79DD8}" type="sibTrans" cxnId="{E5A4B7D2-BB5B-4AB2-8BE9-DF16968AA024}">
      <dgm:prSet/>
      <dgm:spPr/>
      <dgm:t>
        <a:bodyPr/>
        <a:lstStyle/>
        <a:p>
          <a:endParaRPr lang="en-US"/>
        </a:p>
      </dgm:t>
    </dgm:pt>
    <dgm:pt modelId="{6A5B5107-F443-4657-ACEC-44FB2B104855}">
      <dgm:prSet phldrT="[Text]" phldr="1"/>
      <dgm:spPr/>
      <dgm:t>
        <a:bodyPr/>
        <a:lstStyle/>
        <a:p>
          <a:endParaRPr lang="en-US"/>
        </a:p>
      </dgm:t>
    </dgm:pt>
    <dgm:pt modelId="{CA34D08F-F490-4461-B7F8-FAF8A25EE7C9}" type="parTrans" cxnId="{AEA38491-7743-4EB1-85D8-BBD140C2F464}">
      <dgm:prSet/>
      <dgm:spPr/>
      <dgm:t>
        <a:bodyPr/>
        <a:lstStyle/>
        <a:p>
          <a:endParaRPr lang="en-US"/>
        </a:p>
      </dgm:t>
    </dgm:pt>
    <dgm:pt modelId="{89EDDCFF-9441-4C45-884C-26B5DC96064B}" type="sibTrans" cxnId="{AEA38491-7743-4EB1-85D8-BBD140C2F464}">
      <dgm:prSet/>
      <dgm:spPr/>
      <dgm:t>
        <a:bodyPr/>
        <a:lstStyle/>
        <a:p>
          <a:endParaRPr lang="en-US"/>
        </a:p>
      </dgm:t>
    </dgm:pt>
    <dgm:pt modelId="{3D1B224A-15B3-4CB3-B4B9-806FA7AD4C5A}">
      <dgm:prSet phldrT="[Text]" custT="1"/>
      <dgm:spPr>
        <a:solidFill>
          <a:schemeClr val="accent2">
            <a:lumMod val="75000"/>
          </a:schemeClr>
        </a:solidFill>
      </dgm:spPr>
      <dgm:t>
        <a:bodyPr/>
        <a:lstStyle/>
        <a:p>
          <a:r>
            <a:rPr lang="en-US" sz="2300" dirty="0" smtClean="0"/>
            <a:t>Intervention of Books, Play Areas, and Adult Education</a:t>
          </a:r>
          <a:endParaRPr lang="en-US" sz="2300" dirty="0"/>
        </a:p>
      </dgm:t>
    </dgm:pt>
    <dgm:pt modelId="{68838F03-51D3-47BF-A82C-F58F66D7AB7E}" type="parTrans" cxnId="{A05CC19D-17CE-4781-8002-7796F5CADCA2}">
      <dgm:prSet/>
      <dgm:spPr/>
      <dgm:t>
        <a:bodyPr/>
        <a:lstStyle/>
        <a:p>
          <a:endParaRPr lang="en-US"/>
        </a:p>
      </dgm:t>
    </dgm:pt>
    <dgm:pt modelId="{5B474A8B-8C14-49C4-BCCC-8A1BAA048F45}" type="sibTrans" cxnId="{A05CC19D-17CE-4781-8002-7796F5CADCA2}">
      <dgm:prSet/>
      <dgm:spPr/>
      <dgm:t>
        <a:bodyPr/>
        <a:lstStyle/>
        <a:p>
          <a:endParaRPr lang="en-US"/>
        </a:p>
      </dgm:t>
    </dgm:pt>
    <dgm:pt modelId="{BA1234A8-8905-463C-A746-AA7D8D7437A5}">
      <dgm:prSet phldrT="[Text]" phldr="1"/>
      <dgm:spPr/>
      <dgm:t>
        <a:bodyPr/>
        <a:lstStyle/>
        <a:p>
          <a:endParaRPr lang="en-US"/>
        </a:p>
      </dgm:t>
    </dgm:pt>
    <dgm:pt modelId="{68630E4C-EA7D-41EB-BADE-ABD0DE3C33A5}" type="parTrans" cxnId="{2BFE443A-52D0-4BE0-BD9E-BFEED1687E6C}">
      <dgm:prSet/>
      <dgm:spPr/>
      <dgm:t>
        <a:bodyPr/>
        <a:lstStyle/>
        <a:p>
          <a:endParaRPr lang="en-US"/>
        </a:p>
      </dgm:t>
    </dgm:pt>
    <dgm:pt modelId="{A900627D-AA50-44A6-B821-D05687CE6E01}" type="sibTrans" cxnId="{2BFE443A-52D0-4BE0-BD9E-BFEED1687E6C}">
      <dgm:prSet/>
      <dgm:spPr/>
      <dgm:t>
        <a:bodyPr/>
        <a:lstStyle/>
        <a:p>
          <a:endParaRPr lang="en-US"/>
        </a:p>
      </dgm:t>
    </dgm:pt>
    <dgm:pt modelId="{9986A5FE-39A3-4176-8881-C3553808F8D1}">
      <dgm:prSet phldrT="[Text]"/>
      <dgm:spPr/>
      <dgm:t>
        <a:bodyPr/>
        <a:lstStyle/>
        <a:p>
          <a:r>
            <a:rPr lang="en-US" dirty="0"/>
            <a:t>Emergent Literacy Skills and Success</a:t>
          </a:r>
        </a:p>
      </dgm:t>
    </dgm:pt>
    <dgm:pt modelId="{209BA60B-FBA5-41BF-8C3D-BFDF15BB8361}" type="parTrans" cxnId="{67F8511F-708B-4F2F-BBE0-8352B107DAFC}">
      <dgm:prSet/>
      <dgm:spPr/>
      <dgm:t>
        <a:bodyPr/>
        <a:lstStyle/>
        <a:p>
          <a:endParaRPr lang="en-US"/>
        </a:p>
      </dgm:t>
    </dgm:pt>
    <dgm:pt modelId="{3CF4291B-6FC9-48AD-BD9A-A3DB751B3997}" type="sibTrans" cxnId="{67F8511F-708B-4F2F-BBE0-8352B107DAFC}">
      <dgm:prSet/>
      <dgm:spPr/>
      <dgm:t>
        <a:bodyPr/>
        <a:lstStyle/>
        <a:p>
          <a:endParaRPr lang="en-US"/>
        </a:p>
      </dgm:t>
    </dgm:pt>
    <dgm:pt modelId="{CA5A7029-0948-45EC-862D-997099B045AB}">
      <dgm:prSet phldrT="[Text]" phldr="1"/>
      <dgm:spPr/>
      <dgm:t>
        <a:bodyPr/>
        <a:lstStyle/>
        <a:p>
          <a:endParaRPr lang="en-US"/>
        </a:p>
      </dgm:t>
    </dgm:pt>
    <dgm:pt modelId="{3F64AAFE-387E-4E87-BC7E-2BCF6BEA072E}" type="parTrans" cxnId="{471BCE3A-103E-4D08-98ED-57FB9C319D9B}">
      <dgm:prSet/>
      <dgm:spPr/>
      <dgm:t>
        <a:bodyPr/>
        <a:lstStyle/>
        <a:p>
          <a:endParaRPr lang="en-US"/>
        </a:p>
      </dgm:t>
    </dgm:pt>
    <dgm:pt modelId="{862154AF-2E85-48BD-93E1-23AF86BD84E7}" type="sibTrans" cxnId="{471BCE3A-103E-4D08-98ED-57FB9C319D9B}">
      <dgm:prSet/>
      <dgm:spPr/>
      <dgm:t>
        <a:bodyPr/>
        <a:lstStyle/>
        <a:p>
          <a:endParaRPr lang="en-US"/>
        </a:p>
      </dgm:t>
    </dgm:pt>
    <dgm:pt modelId="{2CD9179B-188C-429F-9D01-E452AF401415}" type="pres">
      <dgm:prSet presAssocID="{A9FBA518-1E69-4419-95F6-FB331B80FBC5}" presName="rootnode" presStyleCnt="0">
        <dgm:presLayoutVars>
          <dgm:chMax/>
          <dgm:chPref/>
          <dgm:dir/>
          <dgm:animLvl val="lvl"/>
        </dgm:presLayoutVars>
      </dgm:prSet>
      <dgm:spPr/>
      <dgm:t>
        <a:bodyPr/>
        <a:lstStyle/>
        <a:p>
          <a:endParaRPr lang="en-US"/>
        </a:p>
      </dgm:t>
    </dgm:pt>
    <dgm:pt modelId="{11CA3848-6849-41EC-9E70-7704239B3F93}" type="pres">
      <dgm:prSet presAssocID="{A25DE7E6-1D6C-4365-BC7A-4622C584F8F9}" presName="composite" presStyleCnt="0"/>
      <dgm:spPr/>
    </dgm:pt>
    <dgm:pt modelId="{88CB7D99-EC0B-441A-8D42-D88E16CE4E1F}" type="pres">
      <dgm:prSet presAssocID="{A25DE7E6-1D6C-4365-BC7A-4622C584F8F9}" presName="bentUpArrow1" presStyleLbl="alignImgPlace1" presStyleIdx="0" presStyleCnt="2"/>
      <dgm:spPr/>
    </dgm:pt>
    <dgm:pt modelId="{A9828FFE-ABA7-4C6D-88E4-B44E1E1FD027}" type="pres">
      <dgm:prSet presAssocID="{A25DE7E6-1D6C-4365-BC7A-4622C584F8F9}" presName="ParentText" presStyleLbl="node1" presStyleIdx="0" presStyleCnt="3">
        <dgm:presLayoutVars>
          <dgm:chMax val="1"/>
          <dgm:chPref val="1"/>
          <dgm:bulletEnabled val="1"/>
        </dgm:presLayoutVars>
      </dgm:prSet>
      <dgm:spPr/>
      <dgm:t>
        <a:bodyPr/>
        <a:lstStyle/>
        <a:p>
          <a:endParaRPr lang="en-US"/>
        </a:p>
      </dgm:t>
    </dgm:pt>
    <dgm:pt modelId="{55A62B43-96C5-4AB4-A1F3-73E8260CD281}" type="pres">
      <dgm:prSet presAssocID="{A25DE7E6-1D6C-4365-BC7A-4622C584F8F9}" presName="ChildText" presStyleLbl="revTx" presStyleIdx="0" presStyleCnt="3">
        <dgm:presLayoutVars>
          <dgm:chMax val="0"/>
          <dgm:chPref val="0"/>
          <dgm:bulletEnabled val="1"/>
        </dgm:presLayoutVars>
      </dgm:prSet>
      <dgm:spPr/>
      <dgm:t>
        <a:bodyPr/>
        <a:lstStyle/>
        <a:p>
          <a:endParaRPr lang="en-US"/>
        </a:p>
      </dgm:t>
    </dgm:pt>
    <dgm:pt modelId="{C8A5E5F3-8668-48F7-9A76-07D0C0290F2C}" type="pres">
      <dgm:prSet presAssocID="{17C1E461-97E4-40A7-9EDF-ECD04FE79DD8}" presName="sibTrans" presStyleCnt="0"/>
      <dgm:spPr/>
    </dgm:pt>
    <dgm:pt modelId="{73C68F2D-7F23-4CFE-9228-51276DE85EC6}" type="pres">
      <dgm:prSet presAssocID="{3D1B224A-15B3-4CB3-B4B9-806FA7AD4C5A}" presName="composite" presStyleCnt="0"/>
      <dgm:spPr/>
    </dgm:pt>
    <dgm:pt modelId="{E19C56A8-9AC8-45F3-865D-18105D4163A8}" type="pres">
      <dgm:prSet presAssocID="{3D1B224A-15B3-4CB3-B4B9-806FA7AD4C5A}" presName="bentUpArrow1" presStyleLbl="alignImgPlace1" presStyleIdx="1" presStyleCnt="2"/>
      <dgm:spPr/>
    </dgm:pt>
    <dgm:pt modelId="{69D798FB-CAD3-4879-822B-F40E260F60F9}" type="pres">
      <dgm:prSet presAssocID="{3D1B224A-15B3-4CB3-B4B9-806FA7AD4C5A}" presName="ParentText" presStyleLbl="node1" presStyleIdx="1" presStyleCnt="3" custScaleY="112773">
        <dgm:presLayoutVars>
          <dgm:chMax val="1"/>
          <dgm:chPref val="1"/>
          <dgm:bulletEnabled val="1"/>
        </dgm:presLayoutVars>
      </dgm:prSet>
      <dgm:spPr/>
      <dgm:t>
        <a:bodyPr/>
        <a:lstStyle/>
        <a:p>
          <a:endParaRPr lang="en-US"/>
        </a:p>
      </dgm:t>
    </dgm:pt>
    <dgm:pt modelId="{54C12433-9122-4E7D-9E0F-A4B0F3E66B6D}" type="pres">
      <dgm:prSet presAssocID="{3D1B224A-15B3-4CB3-B4B9-806FA7AD4C5A}" presName="ChildText" presStyleLbl="revTx" presStyleIdx="1" presStyleCnt="3">
        <dgm:presLayoutVars>
          <dgm:chMax val="0"/>
          <dgm:chPref val="0"/>
          <dgm:bulletEnabled val="1"/>
        </dgm:presLayoutVars>
      </dgm:prSet>
      <dgm:spPr/>
      <dgm:t>
        <a:bodyPr/>
        <a:lstStyle/>
        <a:p>
          <a:endParaRPr lang="en-US"/>
        </a:p>
      </dgm:t>
    </dgm:pt>
    <dgm:pt modelId="{B649CC0D-3A22-45E1-9BAB-6BB8D85BFA04}" type="pres">
      <dgm:prSet presAssocID="{5B474A8B-8C14-49C4-BCCC-8A1BAA048F45}" presName="sibTrans" presStyleCnt="0"/>
      <dgm:spPr/>
    </dgm:pt>
    <dgm:pt modelId="{E480589D-1278-4D91-B1BD-7E891BFCA7E2}" type="pres">
      <dgm:prSet presAssocID="{9986A5FE-39A3-4176-8881-C3553808F8D1}" presName="composite" presStyleCnt="0"/>
      <dgm:spPr/>
    </dgm:pt>
    <dgm:pt modelId="{E186AE70-DB96-46D8-A5F9-22CCBED7EE28}" type="pres">
      <dgm:prSet presAssocID="{9986A5FE-39A3-4176-8881-C3553808F8D1}" presName="ParentText" presStyleLbl="node1" presStyleIdx="2" presStyleCnt="3">
        <dgm:presLayoutVars>
          <dgm:chMax val="1"/>
          <dgm:chPref val="1"/>
          <dgm:bulletEnabled val="1"/>
        </dgm:presLayoutVars>
      </dgm:prSet>
      <dgm:spPr/>
      <dgm:t>
        <a:bodyPr/>
        <a:lstStyle/>
        <a:p>
          <a:endParaRPr lang="en-US"/>
        </a:p>
      </dgm:t>
    </dgm:pt>
    <dgm:pt modelId="{0125DD69-F9E5-402E-9E87-C56958A55FE6}" type="pres">
      <dgm:prSet presAssocID="{9986A5FE-39A3-4176-8881-C3553808F8D1}" presName="FinalChildText" presStyleLbl="revTx" presStyleIdx="2" presStyleCnt="3">
        <dgm:presLayoutVars>
          <dgm:chMax val="0"/>
          <dgm:chPref val="0"/>
          <dgm:bulletEnabled val="1"/>
        </dgm:presLayoutVars>
      </dgm:prSet>
      <dgm:spPr/>
      <dgm:t>
        <a:bodyPr/>
        <a:lstStyle/>
        <a:p>
          <a:endParaRPr lang="en-US"/>
        </a:p>
      </dgm:t>
    </dgm:pt>
  </dgm:ptLst>
  <dgm:cxnLst>
    <dgm:cxn modelId="{1E260710-FD1B-4DA7-AD63-05FCF3546805}" type="presOf" srcId="{A9FBA518-1E69-4419-95F6-FB331B80FBC5}" destId="{2CD9179B-188C-429F-9D01-E452AF401415}" srcOrd="0" destOrd="0" presId="urn:microsoft.com/office/officeart/2005/8/layout/StepDownProcess"/>
    <dgm:cxn modelId="{E5A4B7D2-BB5B-4AB2-8BE9-DF16968AA024}" srcId="{A9FBA518-1E69-4419-95F6-FB331B80FBC5}" destId="{A25DE7E6-1D6C-4365-BC7A-4622C584F8F9}" srcOrd="0" destOrd="0" parTransId="{AD78913D-247C-4F49-BA19-22CAAD92514D}" sibTransId="{17C1E461-97E4-40A7-9EDF-ECD04FE79DD8}"/>
    <dgm:cxn modelId="{AEA38491-7743-4EB1-85D8-BBD140C2F464}" srcId="{A25DE7E6-1D6C-4365-BC7A-4622C584F8F9}" destId="{6A5B5107-F443-4657-ACEC-44FB2B104855}" srcOrd="0" destOrd="0" parTransId="{CA34D08F-F490-4461-B7F8-FAF8A25EE7C9}" sibTransId="{89EDDCFF-9441-4C45-884C-26B5DC96064B}"/>
    <dgm:cxn modelId="{471BCE3A-103E-4D08-98ED-57FB9C319D9B}" srcId="{9986A5FE-39A3-4176-8881-C3553808F8D1}" destId="{CA5A7029-0948-45EC-862D-997099B045AB}" srcOrd="0" destOrd="0" parTransId="{3F64AAFE-387E-4E87-BC7E-2BCF6BEA072E}" sibTransId="{862154AF-2E85-48BD-93E1-23AF86BD84E7}"/>
    <dgm:cxn modelId="{98D05BE9-6164-4A77-A7B5-E9C90604F468}" type="presOf" srcId="{3D1B224A-15B3-4CB3-B4B9-806FA7AD4C5A}" destId="{69D798FB-CAD3-4879-822B-F40E260F60F9}" srcOrd="0" destOrd="0" presId="urn:microsoft.com/office/officeart/2005/8/layout/StepDownProcess"/>
    <dgm:cxn modelId="{4E5C32F1-65C6-4182-9E0D-5689098034A7}" type="presOf" srcId="{BA1234A8-8905-463C-A746-AA7D8D7437A5}" destId="{54C12433-9122-4E7D-9E0F-A4B0F3E66B6D}" srcOrd="0" destOrd="0" presId="urn:microsoft.com/office/officeart/2005/8/layout/StepDownProcess"/>
    <dgm:cxn modelId="{437A6FF2-4008-49DA-99A8-0EDEA8B6D53F}" type="presOf" srcId="{9986A5FE-39A3-4176-8881-C3553808F8D1}" destId="{E186AE70-DB96-46D8-A5F9-22CCBED7EE28}" srcOrd="0" destOrd="0" presId="urn:microsoft.com/office/officeart/2005/8/layout/StepDownProcess"/>
    <dgm:cxn modelId="{C80A8321-4764-4266-9316-E40DF1FF2138}" type="presOf" srcId="{6A5B5107-F443-4657-ACEC-44FB2B104855}" destId="{55A62B43-96C5-4AB4-A1F3-73E8260CD281}" srcOrd="0" destOrd="0" presId="urn:microsoft.com/office/officeart/2005/8/layout/StepDownProcess"/>
    <dgm:cxn modelId="{A05CC19D-17CE-4781-8002-7796F5CADCA2}" srcId="{A9FBA518-1E69-4419-95F6-FB331B80FBC5}" destId="{3D1B224A-15B3-4CB3-B4B9-806FA7AD4C5A}" srcOrd="1" destOrd="0" parTransId="{68838F03-51D3-47BF-A82C-F58F66D7AB7E}" sibTransId="{5B474A8B-8C14-49C4-BCCC-8A1BAA048F45}"/>
    <dgm:cxn modelId="{53B4BE0B-B50D-438C-B795-9E7DE8037BA0}" type="presOf" srcId="{CA5A7029-0948-45EC-862D-997099B045AB}" destId="{0125DD69-F9E5-402E-9E87-C56958A55FE6}" srcOrd="0" destOrd="0" presId="urn:microsoft.com/office/officeart/2005/8/layout/StepDownProcess"/>
    <dgm:cxn modelId="{BA33B4AE-37CD-48A4-8E88-6B631C19FBC3}" type="presOf" srcId="{A25DE7E6-1D6C-4365-BC7A-4622C584F8F9}" destId="{A9828FFE-ABA7-4C6D-88E4-B44E1E1FD027}" srcOrd="0" destOrd="0" presId="urn:microsoft.com/office/officeart/2005/8/layout/StepDownProcess"/>
    <dgm:cxn modelId="{2BFE443A-52D0-4BE0-BD9E-BFEED1687E6C}" srcId="{3D1B224A-15B3-4CB3-B4B9-806FA7AD4C5A}" destId="{BA1234A8-8905-463C-A746-AA7D8D7437A5}" srcOrd="0" destOrd="0" parTransId="{68630E4C-EA7D-41EB-BADE-ABD0DE3C33A5}" sibTransId="{A900627D-AA50-44A6-B821-D05687CE6E01}"/>
    <dgm:cxn modelId="{67F8511F-708B-4F2F-BBE0-8352B107DAFC}" srcId="{A9FBA518-1E69-4419-95F6-FB331B80FBC5}" destId="{9986A5FE-39A3-4176-8881-C3553808F8D1}" srcOrd="2" destOrd="0" parTransId="{209BA60B-FBA5-41BF-8C3D-BFDF15BB8361}" sibTransId="{3CF4291B-6FC9-48AD-BD9A-A3DB751B3997}"/>
    <dgm:cxn modelId="{92258524-C812-4AEF-952A-3D4F94CFD6B8}" type="presParOf" srcId="{2CD9179B-188C-429F-9D01-E452AF401415}" destId="{11CA3848-6849-41EC-9E70-7704239B3F93}" srcOrd="0" destOrd="0" presId="urn:microsoft.com/office/officeart/2005/8/layout/StepDownProcess"/>
    <dgm:cxn modelId="{F152998F-6FAC-465E-B924-618F78D41512}" type="presParOf" srcId="{11CA3848-6849-41EC-9E70-7704239B3F93}" destId="{88CB7D99-EC0B-441A-8D42-D88E16CE4E1F}" srcOrd="0" destOrd="0" presId="urn:microsoft.com/office/officeart/2005/8/layout/StepDownProcess"/>
    <dgm:cxn modelId="{D55FFE69-FE3C-4D59-99BE-0FA5EB24C112}" type="presParOf" srcId="{11CA3848-6849-41EC-9E70-7704239B3F93}" destId="{A9828FFE-ABA7-4C6D-88E4-B44E1E1FD027}" srcOrd="1" destOrd="0" presId="urn:microsoft.com/office/officeart/2005/8/layout/StepDownProcess"/>
    <dgm:cxn modelId="{B2D6FE88-838B-4563-BBBD-F4AA24AF58F6}" type="presParOf" srcId="{11CA3848-6849-41EC-9E70-7704239B3F93}" destId="{55A62B43-96C5-4AB4-A1F3-73E8260CD281}" srcOrd="2" destOrd="0" presId="urn:microsoft.com/office/officeart/2005/8/layout/StepDownProcess"/>
    <dgm:cxn modelId="{03FE2DA4-C4B4-4311-95CB-D90303A77AA2}" type="presParOf" srcId="{2CD9179B-188C-429F-9D01-E452AF401415}" destId="{C8A5E5F3-8668-48F7-9A76-07D0C0290F2C}" srcOrd="1" destOrd="0" presId="urn:microsoft.com/office/officeart/2005/8/layout/StepDownProcess"/>
    <dgm:cxn modelId="{2C87331D-1C8E-45DF-8082-848B255507A6}" type="presParOf" srcId="{2CD9179B-188C-429F-9D01-E452AF401415}" destId="{73C68F2D-7F23-4CFE-9228-51276DE85EC6}" srcOrd="2" destOrd="0" presId="urn:microsoft.com/office/officeart/2005/8/layout/StepDownProcess"/>
    <dgm:cxn modelId="{18981714-72A9-4DB8-A708-300BBAB9ADDF}" type="presParOf" srcId="{73C68F2D-7F23-4CFE-9228-51276DE85EC6}" destId="{E19C56A8-9AC8-45F3-865D-18105D4163A8}" srcOrd="0" destOrd="0" presId="urn:microsoft.com/office/officeart/2005/8/layout/StepDownProcess"/>
    <dgm:cxn modelId="{D81B56D2-34D0-4338-A207-C1AFDBF08E6D}" type="presParOf" srcId="{73C68F2D-7F23-4CFE-9228-51276DE85EC6}" destId="{69D798FB-CAD3-4879-822B-F40E260F60F9}" srcOrd="1" destOrd="0" presId="urn:microsoft.com/office/officeart/2005/8/layout/StepDownProcess"/>
    <dgm:cxn modelId="{4ADEFC2D-8BCD-43A6-9575-EAC1DCF23169}" type="presParOf" srcId="{73C68F2D-7F23-4CFE-9228-51276DE85EC6}" destId="{54C12433-9122-4E7D-9E0F-A4B0F3E66B6D}" srcOrd="2" destOrd="0" presId="urn:microsoft.com/office/officeart/2005/8/layout/StepDownProcess"/>
    <dgm:cxn modelId="{9B82E20B-2FDD-4CB4-936B-E39573EFC9F7}" type="presParOf" srcId="{2CD9179B-188C-429F-9D01-E452AF401415}" destId="{B649CC0D-3A22-45E1-9BAB-6BB8D85BFA04}" srcOrd="3" destOrd="0" presId="urn:microsoft.com/office/officeart/2005/8/layout/StepDownProcess"/>
    <dgm:cxn modelId="{9E27C01D-00B3-404E-B21A-A07563F8EA3F}" type="presParOf" srcId="{2CD9179B-188C-429F-9D01-E452AF401415}" destId="{E480589D-1278-4D91-B1BD-7E891BFCA7E2}" srcOrd="4" destOrd="0" presId="urn:microsoft.com/office/officeart/2005/8/layout/StepDownProcess"/>
    <dgm:cxn modelId="{D1EFED4E-B3DD-4CC3-81D5-9B41EAF8549F}" type="presParOf" srcId="{E480589D-1278-4D91-B1BD-7E891BFCA7E2}" destId="{E186AE70-DB96-46D8-A5F9-22CCBED7EE28}" srcOrd="0" destOrd="0" presId="urn:microsoft.com/office/officeart/2005/8/layout/StepDownProcess"/>
    <dgm:cxn modelId="{13D5BBD5-5E93-48A9-8F1C-B0C74664A87A}" type="presParOf" srcId="{E480589D-1278-4D91-B1BD-7E891BFCA7E2}" destId="{0125DD69-F9E5-402E-9E87-C56958A55FE6}" srcOrd="1"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BA4CD07-244F-4F01-94BC-0B8692D5DAAD}"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2E65AD6A-5F2A-4A8B-A852-38755C8017EB}">
      <dgm:prSet phldrT="[Text]"/>
      <dgm:spPr>
        <a:solidFill>
          <a:schemeClr val="accent3"/>
        </a:solidFill>
      </dgm:spPr>
      <dgm:t>
        <a:bodyPr/>
        <a:lstStyle/>
        <a:p>
          <a:r>
            <a:rPr lang="en-US" dirty="0" smtClean="0">
              <a:solidFill>
                <a:schemeClr val="bg1"/>
              </a:solidFill>
            </a:rPr>
            <a:t>Establish a relationship with local health department.</a:t>
          </a:r>
          <a:endParaRPr lang="en-US" dirty="0"/>
        </a:p>
      </dgm:t>
    </dgm:pt>
    <dgm:pt modelId="{8DEC5BD8-32F9-4951-8A70-F3B34691D87F}" type="parTrans" cxnId="{B55166F4-7AA7-4F35-A5D4-B06C90199ED9}">
      <dgm:prSet/>
      <dgm:spPr/>
      <dgm:t>
        <a:bodyPr/>
        <a:lstStyle/>
        <a:p>
          <a:endParaRPr lang="en-US"/>
        </a:p>
      </dgm:t>
    </dgm:pt>
    <dgm:pt modelId="{D610DA2E-6A85-4975-99F4-14C36540F98F}" type="sibTrans" cxnId="{B55166F4-7AA7-4F35-A5D4-B06C90199ED9}">
      <dgm:prSet/>
      <dgm:spPr>
        <a:solidFill>
          <a:srgbClr val="C00000"/>
        </a:solidFill>
      </dgm:spPr>
      <dgm:t>
        <a:bodyPr/>
        <a:lstStyle/>
        <a:p>
          <a:endParaRPr lang="en-US"/>
        </a:p>
      </dgm:t>
    </dgm:pt>
    <dgm:pt modelId="{A624EC20-9448-4A9F-B908-4780F89E0D2A}">
      <dgm:prSet phldrT="[Text]"/>
      <dgm:spPr>
        <a:solidFill>
          <a:schemeClr val="accent3"/>
        </a:solidFill>
      </dgm:spPr>
      <dgm:t>
        <a:bodyPr/>
        <a:lstStyle/>
        <a:p>
          <a:r>
            <a:rPr lang="en-US" dirty="0" smtClean="0">
              <a:solidFill>
                <a:schemeClr val="bg1"/>
              </a:solidFill>
            </a:rPr>
            <a:t>Develop intervention and control groups.</a:t>
          </a:r>
          <a:endParaRPr lang="en-US" dirty="0"/>
        </a:p>
      </dgm:t>
    </dgm:pt>
    <dgm:pt modelId="{693AC1D2-E426-43CC-9C9F-3C2B9007129C}" type="parTrans" cxnId="{7D8879F3-5BA8-4E67-A56C-1B7E5BD9D833}">
      <dgm:prSet/>
      <dgm:spPr/>
      <dgm:t>
        <a:bodyPr/>
        <a:lstStyle/>
        <a:p>
          <a:endParaRPr lang="en-US"/>
        </a:p>
      </dgm:t>
    </dgm:pt>
    <dgm:pt modelId="{6EB6DD4E-34B5-4504-BB6A-066559E7369E}" type="sibTrans" cxnId="{7D8879F3-5BA8-4E67-A56C-1B7E5BD9D833}">
      <dgm:prSet/>
      <dgm:spPr>
        <a:solidFill>
          <a:srgbClr val="C00000"/>
        </a:solidFill>
      </dgm:spPr>
      <dgm:t>
        <a:bodyPr/>
        <a:lstStyle/>
        <a:p>
          <a:endParaRPr lang="en-US"/>
        </a:p>
      </dgm:t>
    </dgm:pt>
    <dgm:pt modelId="{798591FD-77EC-4838-A963-AFCB1E3894AD}">
      <dgm:prSet phldrT="[Text]"/>
      <dgm:spPr>
        <a:solidFill>
          <a:schemeClr val="accent3"/>
        </a:solidFill>
      </dgm:spPr>
      <dgm:t>
        <a:bodyPr/>
        <a:lstStyle/>
        <a:p>
          <a:r>
            <a:rPr lang="en-US" dirty="0" smtClean="0">
              <a:solidFill>
                <a:schemeClr val="bg1"/>
              </a:solidFill>
            </a:rPr>
            <a:t>Develop parent surveys and observation forms.</a:t>
          </a:r>
          <a:endParaRPr lang="en-US" dirty="0"/>
        </a:p>
      </dgm:t>
    </dgm:pt>
    <dgm:pt modelId="{0279F9B7-85B9-44C8-93E1-3C748397179D}" type="parTrans" cxnId="{B7D1BEA3-7243-43F7-B08D-349C4F28CA97}">
      <dgm:prSet/>
      <dgm:spPr/>
      <dgm:t>
        <a:bodyPr/>
        <a:lstStyle/>
        <a:p>
          <a:endParaRPr lang="en-US"/>
        </a:p>
      </dgm:t>
    </dgm:pt>
    <dgm:pt modelId="{C7917C9C-4703-467C-B3CF-5A7770FEC52E}" type="sibTrans" cxnId="{B7D1BEA3-7243-43F7-B08D-349C4F28CA97}">
      <dgm:prSet/>
      <dgm:spPr>
        <a:solidFill>
          <a:srgbClr val="C00000"/>
        </a:solidFill>
      </dgm:spPr>
      <dgm:t>
        <a:bodyPr/>
        <a:lstStyle/>
        <a:p>
          <a:endParaRPr lang="en-US"/>
        </a:p>
      </dgm:t>
    </dgm:pt>
    <dgm:pt modelId="{9DA11F62-6014-4CF3-B36B-C5523400DB54}">
      <dgm:prSet phldrT="[Text]"/>
      <dgm:spPr>
        <a:solidFill>
          <a:schemeClr val="accent3"/>
        </a:solidFill>
      </dgm:spPr>
      <dgm:t>
        <a:bodyPr/>
        <a:lstStyle/>
        <a:p>
          <a:r>
            <a:rPr lang="en-US" dirty="0" smtClean="0">
              <a:solidFill>
                <a:schemeClr val="bg1"/>
              </a:solidFill>
            </a:rPr>
            <a:t>Gather baseline data.</a:t>
          </a:r>
          <a:endParaRPr lang="en-US" dirty="0"/>
        </a:p>
      </dgm:t>
    </dgm:pt>
    <dgm:pt modelId="{B3C77760-8375-4B06-8E03-0DCB3E2BE27E}" type="parTrans" cxnId="{9940FF77-6C25-473E-AA91-D904969989C4}">
      <dgm:prSet/>
      <dgm:spPr/>
      <dgm:t>
        <a:bodyPr/>
        <a:lstStyle/>
        <a:p>
          <a:endParaRPr lang="en-US"/>
        </a:p>
      </dgm:t>
    </dgm:pt>
    <dgm:pt modelId="{A9354529-96A1-4398-8DC5-3E2D31A79001}" type="sibTrans" cxnId="{9940FF77-6C25-473E-AA91-D904969989C4}">
      <dgm:prSet/>
      <dgm:spPr>
        <a:solidFill>
          <a:srgbClr val="C00000"/>
        </a:solidFill>
      </dgm:spPr>
      <dgm:t>
        <a:bodyPr/>
        <a:lstStyle/>
        <a:p>
          <a:endParaRPr lang="en-US"/>
        </a:p>
      </dgm:t>
    </dgm:pt>
    <dgm:pt modelId="{681A7C2A-E78D-4236-AB44-08998DE041BA}">
      <dgm:prSet phldrT="[Text]"/>
      <dgm:spPr>
        <a:solidFill>
          <a:schemeClr val="accent3"/>
        </a:solidFill>
      </dgm:spPr>
      <dgm:t>
        <a:bodyPr/>
        <a:lstStyle/>
        <a:p>
          <a:r>
            <a:rPr lang="en-US" dirty="0" smtClean="0">
              <a:solidFill>
                <a:schemeClr val="bg1"/>
              </a:solidFill>
            </a:rPr>
            <a:t>Code baseline data.  </a:t>
          </a:r>
          <a:endParaRPr lang="en-US" dirty="0"/>
        </a:p>
      </dgm:t>
    </dgm:pt>
    <dgm:pt modelId="{A07E60FA-9972-4F1E-B8F3-5DCF899F4362}" type="parTrans" cxnId="{75563650-65F8-4418-A622-79E3058DB88E}">
      <dgm:prSet/>
      <dgm:spPr/>
      <dgm:t>
        <a:bodyPr/>
        <a:lstStyle/>
        <a:p>
          <a:endParaRPr lang="en-US"/>
        </a:p>
      </dgm:t>
    </dgm:pt>
    <dgm:pt modelId="{9203EC2B-58C6-4656-902F-A8EB08E49490}" type="sibTrans" cxnId="{75563650-65F8-4418-A622-79E3058DB88E}">
      <dgm:prSet/>
      <dgm:spPr>
        <a:solidFill>
          <a:srgbClr val="C00000"/>
        </a:solidFill>
      </dgm:spPr>
      <dgm:t>
        <a:bodyPr/>
        <a:lstStyle/>
        <a:p>
          <a:endParaRPr lang="en-US"/>
        </a:p>
      </dgm:t>
    </dgm:pt>
    <dgm:pt modelId="{F4FB534A-D815-446C-A865-3BDFD03D58C7}">
      <dgm:prSet phldrT="[Text]"/>
      <dgm:spPr>
        <a:solidFill>
          <a:schemeClr val="accent3"/>
        </a:solidFill>
      </dgm:spPr>
      <dgm:t>
        <a:bodyPr/>
        <a:lstStyle/>
        <a:p>
          <a:r>
            <a:rPr lang="en-US" dirty="0" smtClean="0">
              <a:solidFill>
                <a:schemeClr val="bg1"/>
              </a:solidFill>
            </a:rPr>
            <a:t>Apply intervention.</a:t>
          </a:r>
          <a:endParaRPr lang="en-US" dirty="0"/>
        </a:p>
      </dgm:t>
    </dgm:pt>
    <dgm:pt modelId="{BB0D2DBA-4B9F-4C04-9BE6-256A48C57FCC}" type="parTrans" cxnId="{DAA0EA59-F01A-4984-B24D-C76CC43DF6EF}">
      <dgm:prSet/>
      <dgm:spPr/>
      <dgm:t>
        <a:bodyPr/>
        <a:lstStyle/>
        <a:p>
          <a:endParaRPr lang="en-US"/>
        </a:p>
      </dgm:t>
    </dgm:pt>
    <dgm:pt modelId="{D0998BBE-431B-48F7-A601-F2F38BDAE7B1}" type="sibTrans" cxnId="{DAA0EA59-F01A-4984-B24D-C76CC43DF6EF}">
      <dgm:prSet/>
      <dgm:spPr>
        <a:solidFill>
          <a:srgbClr val="C00000"/>
        </a:solidFill>
      </dgm:spPr>
      <dgm:t>
        <a:bodyPr/>
        <a:lstStyle/>
        <a:p>
          <a:endParaRPr lang="en-US"/>
        </a:p>
      </dgm:t>
    </dgm:pt>
    <dgm:pt modelId="{EA77537E-F426-4D5C-8AC5-40B58E3E1BCE}">
      <dgm:prSet phldrT="[Text]"/>
      <dgm:spPr>
        <a:solidFill>
          <a:schemeClr val="accent3"/>
        </a:solidFill>
      </dgm:spPr>
      <dgm:t>
        <a:bodyPr/>
        <a:lstStyle/>
        <a:p>
          <a:r>
            <a:rPr lang="en-US" dirty="0" smtClean="0">
              <a:solidFill>
                <a:schemeClr val="bg1"/>
              </a:solidFill>
            </a:rPr>
            <a:t>Collect post-intervention dat.</a:t>
          </a:r>
          <a:endParaRPr lang="en-US" dirty="0"/>
        </a:p>
      </dgm:t>
    </dgm:pt>
    <dgm:pt modelId="{854840B9-8007-4C27-8D84-E1C7AE282346}" type="parTrans" cxnId="{881B6BFD-8A84-451B-80A3-1F21864B92A3}">
      <dgm:prSet/>
      <dgm:spPr/>
      <dgm:t>
        <a:bodyPr/>
        <a:lstStyle/>
        <a:p>
          <a:endParaRPr lang="en-US"/>
        </a:p>
      </dgm:t>
    </dgm:pt>
    <dgm:pt modelId="{ECDD2524-33D1-4639-B9AA-4A87B639120B}" type="sibTrans" cxnId="{881B6BFD-8A84-451B-80A3-1F21864B92A3}">
      <dgm:prSet/>
      <dgm:spPr>
        <a:solidFill>
          <a:srgbClr val="C00000"/>
        </a:solidFill>
      </dgm:spPr>
      <dgm:t>
        <a:bodyPr/>
        <a:lstStyle/>
        <a:p>
          <a:endParaRPr lang="en-US"/>
        </a:p>
      </dgm:t>
    </dgm:pt>
    <dgm:pt modelId="{5B4FB240-7827-452F-AF4A-49F176ADC199}">
      <dgm:prSet phldrT="[Text]"/>
      <dgm:spPr>
        <a:solidFill>
          <a:schemeClr val="accent3"/>
        </a:solidFill>
      </dgm:spPr>
      <dgm:t>
        <a:bodyPr/>
        <a:lstStyle/>
        <a:p>
          <a:r>
            <a:rPr lang="en-US" dirty="0" smtClean="0">
              <a:solidFill>
                <a:schemeClr val="bg1"/>
              </a:solidFill>
            </a:rPr>
            <a:t>Gather longitudinal data as students begin formal schooling.</a:t>
          </a:r>
          <a:endParaRPr lang="en-US" dirty="0"/>
        </a:p>
      </dgm:t>
    </dgm:pt>
    <dgm:pt modelId="{FB13B081-3E2A-4507-B9BE-D6F726AEAEDB}" type="parTrans" cxnId="{A373B0E8-22A9-4BC3-B87E-1E698AB33528}">
      <dgm:prSet/>
      <dgm:spPr/>
      <dgm:t>
        <a:bodyPr/>
        <a:lstStyle/>
        <a:p>
          <a:endParaRPr lang="en-US"/>
        </a:p>
      </dgm:t>
    </dgm:pt>
    <dgm:pt modelId="{9C96735E-9E84-4970-9B4E-BB15883A34DF}" type="sibTrans" cxnId="{A373B0E8-22A9-4BC3-B87E-1E698AB33528}">
      <dgm:prSet/>
      <dgm:spPr>
        <a:solidFill>
          <a:srgbClr val="C00000"/>
        </a:solidFill>
      </dgm:spPr>
      <dgm:t>
        <a:bodyPr/>
        <a:lstStyle/>
        <a:p>
          <a:endParaRPr lang="en-US"/>
        </a:p>
      </dgm:t>
    </dgm:pt>
    <dgm:pt modelId="{86C16A0A-1412-4751-B0F8-568F7DAB9403}">
      <dgm:prSet phldrT="[Text]"/>
      <dgm:spPr>
        <a:solidFill>
          <a:schemeClr val="accent3"/>
        </a:solidFill>
      </dgm:spPr>
      <dgm:t>
        <a:bodyPr/>
        <a:lstStyle/>
        <a:p>
          <a:r>
            <a:rPr lang="en-US" dirty="0" smtClean="0">
              <a:solidFill>
                <a:schemeClr val="bg1"/>
              </a:solidFill>
            </a:rPr>
            <a:t>Analyze data and draw conclusions.</a:t>
          </a:r>
          <a:endParaRPr lang="en-US" dirty="0"/>
        </a:p>
      </dgm:t>
    </dgm:pt>
    <dgm:pt modelId="{A4993FA0-E7C8-4A24-ADF7-FE7EBB92BDF4}" type="parTrans" cxnId="{737B2B43-D7C5-4AA5-B234-B7A5056C6E44}">
      <dgm:prSet/>
      <dgm:spPr/>
      <dgm:t>
        <a:bodyPr/>
        <a:lstStyle/>
        <a:p>
          <a:endParaRPr lang="en-US"/>
        </a:p>
      </dgm:t>
    </dgm:pt>
    <dgm:pt modelId="{BCBD2B61-CC62-4398-82CB-6A8DF8A41B73}" type="sibTrans" cxnId="{737B2B43-D7C5-4AA5-B234-B7A5056C6E44}">
      <dgm:prSet/>
      <dgm:spPr/>
      <dgm:t>
        <a:bodyPr/>
        <a:lstStyle/>
        <a:p>
          <a:endParaRPr lang="en-US"/>
        </a:p>
      </dgm:t>
    </dgm:pt>
    <dgm:pt modelId="{7521DDA8-22A9-494F-8B20-C2D42C56F915}" type="pres">
      <dgm:prSet presAssocID="{2BA4CD07-244F-4F01-94BC-0B8692D5DAAD}" presName="Name0" presStyleCnt="0">
        <dgm:presLayoutVars>
          <dgm:dir/>
          <dgm:resizeHandles/>
        </dgm:presLayoutVars>
      </dgm:prSet>
      <dgm:spPr/>
      <dgm:t>
        <a:bodyPr/>
        <a:lstStyle/>
        <a:p>
          <a:endParaRPr lang="en-US"/>
        </a:p>
      </dgm:t>
    </dgm:pt>
    <dgm:pt modelId="{F2DA3E0D-A652-44D3-9F09-2798B0162977}" type="pres">
      <dgm:prSet presAssocID="{2E65AD6A-5F2A-4A8B-A852-38755C8017EB}" presName="compNode" presStyleCnt="0"/>
      <dgm:spPr/>
    </dgm:pt>
    <dgm:pt modelId="{3B7228F6-DBF2-4DB1-97C3-3A229A025702}" type="pres">
      <dgm:prSet presAssocID="{2E65AD6A-5F2A-4A8B-A852-38755C8017EB}" presName="dummyConnPt" presStyleCnt="0"/>
      <dgm:spPr/>
    </dgm:pt>
    <dgm:pt modelId="{73492CF0-1629-4EFB-9EB5-53F97DD3DAD1}" type="pres">
      <dgm:prSet presAssocID="{2E65AD6A-5F2A-4A8B-A852-38755C8017EB}" presName="node" presStyleLbl="node1" presStyleIdx="0" presStyleCnt="9">
        <dgm:presLayoutVars>
          <dgm:bulletEnabled val="1"/>
        </dgm:presLayoutVars>
      </dgm:prSet>
      <dgm:spPr/>
      <dgm:t>
        <a:bodyPr/>
        <a:lstStyle/>
        <a:p>
          <a:endParaRPr lang="en-US"/>
        </a:p>
      </dgm:t>
    </dgm:pt>
    <dgm:pt modelId="{3E58B781-7EC0-43EB-9E7A-A59B7297FCF1}" type="pres">
      <dgm:prSet presAssocID="{D610DA2E-6A85-4975-99F4-14C36540F98F}" presName="sibTrans" presStyleLbl="bgSibTrans2D1" presStyleIdx="0" presStyleCnt="8"/>
      <dgm:spPr/>
      <dgm:t>
        <a:bodyPr/>
        <a:lstStyle/>
        <a:p>
          <a:endParaRPr lang="en-US"/>
        </a:p>
      </dgm:t>
    </dgm:pt>
    <dgm:pt modelId="{2436E07A-E754-4336-9C7D-3DC3C6C0BA62}" type="pres">
      <dgm:prSet presAssocID="{A624EC20-9448-4A9F-B908-4780F89E0D2A}" presName="compNode" presStyleCnt="0"/>
      <dgm:spPr/>
    </dgm:pt>
    <dgm:pt modelId="{E5CE0572-3985-4FFC-A651-3E9454B879EC}" type="pres">
      <dgm:prSet presAssocID="{A624EC20-9448-4A9F-B908-4780F89E0D2A}" presName="dummyConnPt" presStyleCnt="0"/>
      <dgm:spPr/>
    </dgm:pt>
    <dgm:pt modelId="{9671BE5D-9075-462C-B5C0-3481F8210553}" type="pres">
      <dgm:prSet presAssocID="{A624EC20-9448-4A9F-B908-4780F89E0D2A}" presName="node" presStyleLbl="node1" presStyleIdx="1" presStyleCnt="9">
        <dgm:presLayoutVars>
          <dgm:bulletEnabled val="1"/>
        </dgm:presLayoutVars>
      </dgm:prSet>
      <dgm:spPr/>
      <dgm:t>
        <a:bodyPr/>
        <a:lstStyle/>
        <a:p>
          <a:endParaRPr lang="en-US"/>
        </a:p>
      </dgm:t>
    </dgm:pt>
    <dgm:pt modelId="{5F16EC5B-6B65-4476-B9B4-05EA082BC906}" type="pres">
      <dgm:prSet presAssocID="{6EB6DD4E-34B5-4504-BB6A-066559E7369E}" presName="sibTrans" presStyleLbl="bgSibTrans2D1" presStyleIdx="1" presStyleCnt="8"/>
      <dgm:spPr/>
      <dgm:t>
        <a:bodyPr/>
        <a:lstStyle/>
        <a:p>
          <a:endParaRPr lang="en-US"/>
        </a:p>
      </dgm:t>
    </dgm:pt>
    <dgm:pt modelId="{2F702B2F-CCBC-4D72-90BF-14CBDE62D9D1}" type="pres">
      <dgm:prSet presAssocID="{798591FD-77EC-4838-A963-AFCB1E3894AD}" presName="compNode" presStyleCnt="0"/>
      <dgm:spPr/>
    </dgm:pt>
    <dgm:pt modelId="{6BBA1B98-17EB-4EAE-B95B-D0FC7CE21AC2}" type="pres">
      <dgm:prSet presAssocID="{798591FD-77EC-4838-A963-AFCB1E3894AD}" presName="dummyConnPt" presStyleCnt="0"/>
      <dgm:spPr/>
    </dgm:pt>
    <dgm:pt modelId="{454BAC63-B882-4F09-B1E6-2790B0511F76}" type="pres">
      <dgm:prSet presAssocID="{798591FD-77EC-4838-A963-AFCB1E3894AD}" presName="node" presStyleLbl="node1" presStyleIdx="2" presStyleCnt="9">
        <dgm:presLayoutVars>
          <dgm:bulletEnabled val="1"/>
        </dgm:presLayoutVars>
      </dgm:prSet>
      <dgm:spPr/>
      <dgm:t>
        <a:bodyPr/>
        <a:lstStyle/>
        <a:p>
          <a:endParaRPr lang="en-US"/>
        </a:p>
      </dgm:t>
    </dgm:pt>
    <dgm:pt modelId="{96C77436-69D2-4D83-997A-A2EED6DB364C}" type="pres">
      <dgm:prSet presAssocID="{C7917C9C-4703-467C-B3CF-5A7770FEC52E}" presName="sibTrans" presStyleLbl="bgSibTrans2D1" presStyleIdx="2" presStyleCnt="8"/>
      <dgm:spPr/>
      <dgm:t>
        <a:bodyPr/>
        <a:lstStyle/>
        <a:p>
          <a:endParaRPr lang="en-US"/>
        </a:p>
      </dgm:t>
    </dgm:pt>
    <dgm:pt modelId="{B441A611-7A04-4237-B2BA-F6397FE6B4F1}" type="pres">
      <dgm:prSet presAssocID="{9DA11F62-6014-4CF3-B36B-C5523400DB54}" presName="compNode" presStyleCnt="0"/>
      <dgm:spPr/>
    </dgm:pt>
    <dgm:pt modelId="{DDDEC8C9-9060-4599-8DFF-8A261DF3A60D}" type="pres">
      <dgm:prSet presAssocID="{9DA11F62-6014-4CF3-B36B-C5523400DB54}" presName="dummyConnPt" presStyleCnt="0"/>
      <dgm:spPr/>
    </dgm:pt>
    <dgm:pt modelId="{AD6353A4-4577-4C5E-BF8A-9AE771714E99}" type="pres">
      <dgm:prSet presAssocID="{9DA11F62-6014-4CF3-B36B-C5523400DB54}" presName="node" presStyleLbl="node1" presStyleIdx="3" presStyleCnt="9">
        <dgm:presLayoutVars>
          <dgm:bulletEnabled val="1"/>
        </dgm:presLayoutVars>
      </dgm:prSet>
      <dgm:spPr/>
      <dgm:t>
        <a:bodyPr/>
        <a:lstStyle/>
        <a:p>
          <a:endParaRPr lang="en-US"/>
        </a:p>
      </dgm:t>
    </dgm:pt>
    <dgm:pt modelId="{FF1562E0-F163-43AC-9C77-5B0832E671E2}" type="pres">
      <dgm:prSet presAssocID="{A9354529-96A1-4398-8DC5-3E2D31A79001}" presName="sibTrans" presStyleLbl="bgSibTrans2D1" presStyleIdx="3" presStyleCnt="8" custLinFactNeighborX="0" custLinFactNeighborY="19134"/>
      <dgm:spPr/>
      <dgm:t>
        <a:bodyPr/>
        <a:lstStyle/>
        <a:p>
          <a:endParaRPr lang="en-US"/>
        </a:p>
      </dgm:t>
    </dgm:pt>
    <dgm:pt modelId="{DDFDEEE3-9859-4A4B-A456-583554CB984A}" type="pres">
      <dgm:prSet presAssocID="{681A7C2A-E78D-4236-AB44-08998DE041BA}" presName="compNode" presStyleCnt="0"/>
      <dgm:spPr/>
    </dgm:pt>
    <dgm:pt modelId="{C6553A45-1319-468C-B5A5-9BC31EF92373}" type="pres">
      <dgm:prSet presAssocID="{681A7C2A-E78D-4236-AB44-08998DE041BA}" presName="dummyConnPt" presStyleCnt="0"/>
      <dgm:spPr/>
    </dgm:pt>
    <dgm:pt modelId="{2FA83590-35A4-4FDC-A6CF-A888A2709090}" type="pres">
      <dgm:prSet presAssocID="{681A7C2A-E78D-4236-AB44-08998DE041BA}" presName="node" presStyleLbl="node1" presStyleIdx="4" presStyleCnt="9">
        <dgm:presLayoutVars>
          <dgm:bulletEnabled val="1"/>
        </dgm:presLayoutVars>
      </dgm:prSet>
      <dgm:spPr/>
      <dgm:t>
        <a:bodyPr/>
        <a:lstStyle/>
        <a:p>
          <a:endParaRPr lang="en-US"/>
        </a:p>
      </dgm:t>
    </dgm:pt>
    <dgm:pt modelId="{C964145B-0F24-4D52-82B5-8B7C2D7F7220}" type="pres">
      <dgm:prSet presAssocID="{9203EC2B-58C6-4656-902F-A8EB08E49490}" presName="sibTrans" presStyleLbl="bgSibTrans2D1" presStyleIdx="4" presStyleCnt="8"/>
      <dgm:spPr/>
      <dgm:t>
        <a:bodyPr/>
        <a:lstStyle/>
        <a:p>
          <a:endParaRPr lang="en-US"/>
        </a:p>
      </dgm:t>
    </dgm:pt>
    <dgm:pt modelId="{C2B41FDC-3E33-4B61-934B-6E1C838DD362}" type="pres">
      <dgm:prSet presAssocID="{F4FB534A-D815-446C-A865-3BDFD03D58C7}" presName="compNode" presStyleCnt="0"/>
      <dgm:spPr/>
    </dgm:pt>
    <dgm:pt modelId="{AAA9CC1D-BFAE-412E-9278-9E348A7FF988}" type="pres">
      <dgm:prSet presAssocID="{F4FB534A-D815-446C-A865-3BDFD03D58C7}" presName="dummyConnPt" presStyleCnt="0"/>
      <dgm:spPr/>
    </dgm:pt>
    <dgm:pt modelId="{5D791D14-7494-48DA-8246-ED496E59E785}" type="pres">
      <dgm:prSet presAssocID="{F4FB534A-D815-446C-A865-3BDFD03D58C7}" presName="node" presStyleLbl="node1" presStyleIdx="5" presStyleCnt="9">
        <dgm:presLayoutVars>
          <dgm:bulletEnabled val="1"/>
        </dgm:presLayoutVars>
      </dgm:prSet>
      <dgm:spPr/>
      <dgm:t>
        <a:bodyPr/>
        <a:lstStyle/>
        <a:p>
          <a:endParaRPr lang="en-US"/>
        </a:p>
      </dgm:t>
    </dgm:pt>
    <dgm:pt modelId="{DF841003-D095-4F83-B88B-9AFC20008DA0}" type="pres">
      <dgm:prSet presAssocID="{D0998BBE-431B-48F7-A601-F2F38BDAE7B1}" presName="sibTrans" presStyleLbl="bgSibTrans2D1" presStyleIdx="5" presStyleCnt="8"/>
      <dgm:spPr/>
      <dgm:t>
        <a:bodyPr/>
        <a:lstStyle/>
        <a:p>
          <a:endParaRPr lang="en-US"/>
        </a:p>
      </dgm:t>
    </dgm:pt>
    <dgm:pt modelId="{6192B0A0-BF7B-4707-B366-21D8705CF74F}" type="pres">
      <dgm:prSet presAssocID="{EA77537E-F426-4D5C-8AC5-40B58E3E1BCE}" presName="compNode" presStyleCnt="0"/>
      <dgm:spPr/>
    </dgm:pt>
    <dgm:pt modelId="{5AAAA398-03EA-4C89-87B3-48AF933C9AF0}" type="pres">
      <dgm:prSet presAssocID="{EA77537E-F426-4D5C-8AC5-40B58E3E1BCE}" presName="dummyConnPt" presStyleCnt="0"/>
      <dgm:spPr/>
    </dgm:pt>
    <dgm:pt modelId="{78A334C7-5987-49CB-8834-18DA44476523}" type="pres">
      <dgm:prSet presAssocID="{EA77537E-F426-4D5C-8AC5-40B58E3E1BCE}" presName="node" presStyleLbl="node1" presStyleIdx="6" presStyleCnt="9">
        <dgm:presLayoutVars>
          <dgm:bulletEnabled val="1"/>
        </dgm:presLayoutVars>
      </dgm:prSet>
      <dgm:spPr/>
      <dgm:t>
        <a:bodyPr/>
        <a:lstStyle/>
        <a:p>
          <a:endParaRPr lang="en-US"/>
        </a:p>
      </dgm:t>
    </dgm:pt>
    <dgm:pt modelId="{6C9CDD58-7E26-48BC-8DBA-425F18E4E9E6}" type="pres">
      <dgm:prSet presAssocID="{ECDD2524-33D1-4639-B9AA-4A87B639120B}" presName="sibTrans" presStyleLbl="bgSibTrans2D1" presStyleIdx="6" presStyleCnt="8"/>
      <dgm:spPr/>
      <dgm:t>
        <a:bodyPr/>
        <a:lstStyle/>
        <a:p>
          <a:endParaRPr lang="en-US"/>
        </a:p>
      </dgm:t>
    </dgm:pt>
    <dgm:pt modelId="{AE6E0C5E-84AA-4432-8C29-70679E2E71DE}" type="pres">
      <dgm:prSet presAssocID="{5B4FB240-7827-452F-AF4A-49F176ADC199}" presName="compNode" presStyleCnt="0"/>
      <dgm:spPr/>
    </dgm:pt>
    <dgm:pt modelId="{B5C0AB62-3827-4E6F-A967-288EE283E8B0}" type="pres">
      <dgm:prSet presAssocID="{5B4FB240-7827-452F-AF4A-49F176ADC199}" presName="dummyConnPt" presStyleCnt="0"/>
      <dgm:spPr/>
    </dgm:pt>
    <dgm:pt modelId="{D40070E3-4DAB-482E-AAAA-B26B129ADDE8}" type="pres">
      <dgm:prSet presAssocID="{5B4FB240-7827-452F-AF4A-49F176ADC199}" presName="node" presStyleLbl="node1" presStyleIdx="7" presStyleCnt="9">
        <dgm:presLayoutVars>
          <dgm:bulletEnabled val="1"/>
        </dgm:presLayoutVars>
      </dgm:prSet>
      <dgm:spPr/>
      <dgm:t>
        <a:bodyPr/>
        <a:lstStyle/>
        <a:p>
          <a:endParaRPr lang="en-US"/>
        </a:p>
      </dgm:t>
    </dgm:pt>
    <dgm:pt modelId="{E2B312CC-E5B9-4D2B-ABD4-CBA9C34D76EE}" type="pres">
      <dgm:prSet presAssocID="{9C96735E-9E84-4970-9B4E-BB15883A34DF}" presName="sibTrans" presStyleLbl="bgSibTrans2D1" presStyleIdx="7" presStyleCnt="8"/>
      <dgm:spPr/>
      <dgm:t>
        <a:bodyPr/>
        <a:lstStyle/>
        <a:p>
          <a:endParaRPr lang="en-US"/>
        </a:p>
      </dgm:t>
    </dgm:pt>
    <dgm:pt modelId="{395FE8BD-E13A-4345-83E9-E55DFE34376A}" type="pres">
      <dgm:prSet presAssocID="{86C16A0A-1412-4751-B0F8-568F7DAB9403}" presName="compNode" presStyleCnt="0"/>
      <dgm:spPr/>
    </dgm:pt>
    <dgm:pt modelId="{9C8C49A6-CFE6-43D8-A824-DD087493E92C}" type="pres">
      <dgm:prSet presAssocID="{86C16A0A-1412-4751-B0F8-568F7DAB9403}" presName="dummyConnPt" presStyleCnt="0"/>
      <dgm:spPr/>
    </dgm:pt>
    <dgm:pt modelId="{C602995F-9002-47E0-82C3-88E39DAA85F0}" type="pres">
      <dgm:prSet presAssocID="{86C16A0A-1412-4751-B0F8-568F7DAB9403}" presName="node" presStyleLbl="node1" presStyleIdx="8" presStyleCnt="9">
        <dgm:presLayoutVars>
          <dgm:bulletEnabled val="1"/>
        </dgm:presLayoutVars>
      </dgm:prSet>
      <dgm:spPr/>
      <dgm:t>
        <a:bodyPr/>
        <a:lstStyle/>
        <a:p>
          <a:endParaRPr lang="en-US"/>
        </a:p>
      </dgm:t>
    </dgm:pt>
  </dgm:ptLst>
  <dgm:cxnLst>
    <dgm:cxn modelId="{3C23BCC7-9E62-41B5-BA38-088E8474E6AE}" type="presOf" srcId="{6EB6DD4E-34B5-4504-BB6A-066559E7369E}" destId="{5F16EC5B-6B65-4476-B9B4-05EA082BC906}" srcOrd="0" destOrd="0" presId="urn:microsoft.com/office/officeart/2005/8/layout/bProcess4"/>
    <dgm:cxn modelId="{9DEDEC0C-BD4E-4F06-9ABD-232E956100BA}" type="presOf" srcId="{2E65AD6A-5F2A-4A8B-A852-38755C8017EB}" destId="{73492CF0-1629-4EFB-9EB5-53F97DD3DAD1}" srcOrd="0" destOrd="0" presId="urn:microsoft.com/office/officeart/2005/8/layout/bProcess4"/>
    <dgm:cxn modelId="{9940FF77-6C25-473E-AA91-D904969989C4}" srcId="{2BA4CD07-244F-4F01-94BC-0B8692D5DAAD}" destId="{9DA11F62-6014-4CF3-B36B-C5523400DB54}" srcOrd="3" destOrd="0" parTransId="{B3C77760-8375-4B06-8E03-0DCB3E2BE27E}" sibTransId="{A9354529-96A1-4398-8DC5-3E2D31A79001}"/>
    <dgm:cxn modelId="{881B6BFD-8A84-451B-80A3-1F21864B92A3}" srcId="{2BA4CD07-244F-4F01-94BC-0B8692D5DAAD}" destId="{EA77537E-F426-4D5C-8AC5-40B58E3E1BCE}" srcOrd="6" destOrd="0" parTransId="{854840B9-8007-4C27-8D84-E1C7AE282346}" sibTransId="{ECDD2524-33D1-4639-B9AA-4A87B639120B}"/>
    <dgm:cxn modelId="{908D35D4-7C42-4A16-ABFE-B03494FDBB05}" type="presOf" srcId="{2BA4CD07-244F-4F01-94BC-0B8692D5DAAD}" destId="{7521DDA8-22A9-494F-8B20-C2D42C56F915}" srcOrd="0" destOrd="0" presId="urn:microsoft.com/office/officeart/2005/8/layout/bProcess4"/>
    <dgm:cxn modelId="{75563650-65F8-4418-A622-79E3058DB88E}" srcId="{2BA4CD07-244F-4F01-94BC-0B8692D5DAAD}" destId="{681A7C2A-E78D-4236-AB44-08998DE041BA}" srcOrd="4" destOrd="0" parTransId="{A07E60FA-9972-4F1E-B8F3-5DCF899F4362}" sibTransId="{9203EC2B-58C6-4656-902F-A8EB08E49490}"/>
    <dgm:cxn modelId="{598C2B9C-7168-4573-9258-6246C10153C3}" type="presOf" srcId="{F4FB534A-D815-446C-A865-3BDFD03D58C7}" destId="{5D791D14-7494-48DA-8246-ED496E59E785}" srcOrd="0" destOrd="0" presId="urn:microsoft.com/office/officeart/2005/8/layout/bProcess4"/>
    <dgm:cxn modelId="{CB2E8CC4-BF13-4BA4-8852-2595EC1EBD29}" type="presOf" srcId="{86C16A0A-1412-4751-B0F8-568F7DAB9403}" destId="{C602995F-9002-47E0-82C3-88E39DAA85F0}" srcOrd="0" destOrd="0" presId="urn:microsoft.com/office/officeart/2005/8/layout/bProcess4"/>
    <dgm:cxn modelId="{B7D1BEA3-7243-43F7-B08D-349C4F28CA97}" srcId="{2BA4CD07-244F-4F01-94BC-0B8692D5DAAD}" destId="{798591FD-77EC-4838-A963-AFCB1E3894AD}" srcOrd="2" destOrd="0" parTransId="{0279F9B7-85B9-44C8-93E1-3C748397179D}" sibTransId="{C7917C9C-4703-467C-B3CF-5A7770FEC52E}"/>
    <dgm:cxn modelId="{0ADFC4F0-4A2E-4AA5-9B8F-578318DE4913}" type="presOf" srcId="{ECDD2524-33D1-4639-B9AA-4A87B639120B}" destId="{6C9CDD58-7E26-48BC-8DBA-425F18E4E9E6}" srcOrd="0" destOrd="0" presId="urn:microsoft.com/office/officeart/2005/8/layout/bProcess4"/>
    <dgm:cxn modelId="{7D8879F3-5BA8-4E67-A56C-1B7E5BD9D833}" srcId="{2BA4CD07-244F-4F01-94BC-0B8692D5DAAD}" destId="{A624EC20-9448-4A9F-B908-4780F89E0D2A}" srcOrd="1" destOrd="0" parTransId="{693AC1D2-E426-43CC-9C9F-3C2B9007129C}" sibTransId="{6EB6DD4E-34B5-4504-BB6A-066559E7369E}"/>
    <dgm:cxn modelId="{7B4012C6-2DB4-44AB-8567-690893A11AE2}" type="presOf" srcId="{A9354529-96A1-4398-8DC5-3E2D31A79001}" destId="{FF1562E0-F163-43AC-9C77-5B0832E671E2}" srcOrd="0" destOrd="0" presId="urn:microsoft.com/office/officeart/2005/8/layout/bProcess4"/>
    <dgm:cxn modelId="{3DAF31E1-9BB3-4115-BAFB-57B0F346EBDC}" type="presOf" srcId="{798591FD-77EC-4838-A963-AFCB1E3894AD}" destId="{454BAC63-B882-4F09-B1E6-2790B0511F76}" srcOrd="0" destOrd="0" presId="urn:microsoft.com/office/officeart/2005/8/layout/bProcess4"/>
    <dgm:cxn modelId="{FA752D1D-1FAF-44F4-8207-83ED31E4EB91}" type="presOf" srcId="{9DA11F62-6014-4CF3-B36B-C5523400DB54}" destId="{AD6353A4-4577-4C5E-BF8A-9AE771714E99}" srcOrd="0" destOrd="0" presId="urn:microsoft.com/office/officeart/2005/8/layout/bProcess4"/>
    <dgm:cxn modelId="{B7AE200C-AAAF-4B02-948A-08E7D7A75E9D}" type="presOf" srcId="{9203EC2B-58C6-4656-902F-A8EB08E49490}" destId="{C964145B-0F24-4D52-82B5-8B7C2D7F7220}" srcOrd="0" destOrd="0" presId="urn:microsoft.com/office/officeart/2005/8/layout/bProcess4"/>
    <dgm:cxn modelId="{D3B00700-7A73-46D0-9575-D3DFB91C25F1}" type="presOf" srcId="{9C96735E-9E84-4970-9B4E-BB15883A34DF}" destId="{E2B312CC-E5B9-4D2B-ABD4-CBA9C34D76EE}" srcOrd="0" destOrd="0" presId="urn:microsoft.com/office/officeart/2005/8/layout/bProcess4"/>
    <dgm:cxn modelId="{B55166F4-7AA7-4F35-A5D4-B06C90199ED9}" srcId="{2BA4CD07-244F-4F01-94BC-0B8692D5DAAD}" destId="{2E65AD6A-5F2A-4A8B-A852-38755C8017EB}" srcOrd="0" destOrd="0" parTransId="{8DEC5BD8-32F9-4951-8A70-F3B34691D87F}" sibTransId="{D610DA2E-6A85-4975-99F4-14C36540F98F}"/>
    <dgm:cxn modelId="{E715DA1C-3DA2-49EC-AB83-220404C9814B}" type="presOf" srcId="{681A7C2A-E78D-4236-AB44-08998DE041BA}" destId="{2FA83590-35A4-4FDC-A6CF-A888A2709090}" srcOrd="0" destOrd="0" presId="urn:microsoft.com/office/officeart/2005/8/layout/bProcess4"/>
    <dgm:cxn modelId="{3268C68F-A8E3-4277-BEB9-0F4A42C0929F}" type="presOf" srcId="{5B4FB240-7827-452F-AF4A-49F176ADC199}" destId="{D40070E3-4DAB-482E-AAAA-B26B129ADDE8}" srcOrd="0" destOrd="0" presId="urn:microsoft.com/office/officeart/2005/8/layout/bProcess4"/>
    <dgm:cxn modelId="{F9345320-9ED6-4A6F-B9C4-EA97F64E4C31}" type="presOf" srcId="{D0998BBE-431B-48F7-A601-F2F38BDAE7B1}" destId="{DF841003-D095-4F83-B88B-9AFC20008DA0}" srcOrd="0" destOrd="0" presId="urn:microsoft.com/office/officeart/2005/8/layout/bProcess4"/>
    <dgm:cxn modelId="{737B2B43-D7C5-4AA5-B234-B7A5056C6E44}" srcId="{2BA4CD07-244F-4F01-94BC-0B8692D5DAAD}" destId="{86C16A0A-1412-4751-B0F8-568F7DAB9403}" srcOrd="8" destOrd="0" parTransId="{A4993FA0-E7C8-4A24-ADF7-FE7EBB92BDF4}" sibTransId="{BCBD2B61-CC62-4398-82CB-6A8DF8A41B73}"/>
    <dgm:cxn modelId="{A373B0E8-22A9-4BC3-B87E-1E698AB33528}" srcId="{2BA4CD07-244F-4F01-94BC-0B8692D5DAAD}" destId="{5B4FB240-7827-452F-AF4A-49F176ADC199}" srcOrd="7" destOrd="0" parTransId="{FB13B081-3E2A-4507-B9BE-D6F726AEAEDB}" sibTransId="{9C96735E-9E84-4970-9B4E-BB15883A34DF}"/>
    <dgm:cxn modelId="{DAA0EA59-F01A-4984-B24D-C76CC43DF6EF}" srcId="{2BA4CD07-244F-4F01-94BC-0B8692D5DAAD}" destId="{F4FB534A-D815-446C-A865-3BDFD03D58C7}" srcOrd="5" destOrd="0" parTransId="{BB0D2DBA-4B9F-4C04-9BE6-256A48C57FCC}" sibTransId="{D0998BBE-431B-48F7-A601-F2F38BDAE7B1}"/>
    <dgm:cxn modelId="{DC639711-0858-4C10-93D3-AD6B25853B2F}" type="presOf" srcId="{A624EC20-9448-4A9F-B908-4780F89E0D2A}" destId="{9671BE5D-9075-462C-B5C0-3481F8210553}" srcOrd="0" destOrd="0" presId="urn:microsoft.com/office/officeart/2005/8/layout/bProcess4"/>
    <dgm:cxn modelId="{046854B0-9668-4494-B7FD-78308FB4E824}" type="presOf" srcId="{EA77537E-F426-4D5C-8AC5-40B58E3E1BCE}" destId="{78A334C7-5987-49CB-8834-18DA44476523}" srcOrd="0" destOrd="0" presId="urn:microsoft.com/office/officeart/2005/8/layout/bProcess4"/>
    <dgm:cxn modelId="{BABF18BB-162D-414B-9873-90524B2A2CFD}" type="presOf" srcId="{C7917C9C-4703-467C-B3CF-5A7770FEC52E}" destId="{96C77436-69D2-4D83-997A-A2EED6DB364C}" srcOrd="0" destOrd="0" presId="urn:microsoft.com/office/officeart/2005/8/layout/bProcess4"/>
    <dgm:cxn modelId="{EADD3B1E-307F-431E-B596-0DFB4F107826}" type="presOf" srcId="{D610DA2E-6A85-4975-99F4-14C36540F98F}" destId="{3E58B781-7EC0-43EB-9E7A-A59B7297FCF1}" srcOrd="0" destOrd="0" presId="urn:microsoft.com/office/officeart/2005/8/layout/bProcess4"/>
    <dgm:cxn modelId="{FC47D0D6-51D1-4F45-943A-94D88E7B8702}" type="presParOf" srcId="{7521DDA8-22A9-494F-8B20-C2D42C56F915}" destId="{F2DA3E0D-A652-44D3-9F09-2798B0162977}" srcOrd="0" destOrd="0" presId="urn:microsoft.com/office/officeart/2005/8/layout/bProcess4"/>
    <dgm:cxn modelId="{D2F8DF1C-B008-47FE-BBBD-FFF749F3695B}" type="presParOf" srcId="{F2DA3E0D-A652-44D3-9F09-2798B0162977}" destId="{3B7228F6-DBF2-4DB1-97C3-3A229A025702}" srcOrd="0" destOrd="0" presId="urn:microsoft.com/office/officeart/2005/8/layout/bProcess4"/>
    <dgm:cxn modelId="{8C98617C-7B33-4BA8-BD4B-24DEBE6B2BCC}" type="presParOf" srcId="{F2DA3E0D-A652-44D3-9F09-2798B0162977}" destId="{73492CF0-1629-4EFB-9EB5-53F97DD3DAD1}" srcOrd="1" destOrd="0" presId="urn:microsoft.com/office/officeart/2005/8/layout/bProcess4"/>
    <dgm:cxn modelId="{2980A15F-D11E-4C8A-9948-51580F6DFDE8}" type="presParOf" srcId="{7521DDA8-22A9-494F-8B20-C2D42C56F915}" destId="{3E58B781-7EC0-43EB-9E7A-A59B7297FCF1}" srcOrd="1" destOrd="0" presId="urn:microsoft.com/office/officeart/2005/8/layout/bProcess4"/>
    <dgm:cxn modelId="{F07E5931-10A1-479A-972E-E5B4B31C3FA1}" type="presParOf" srcId="{7521DDA8-22A9-494F-8B20-C2D42C56F915}" destId="{2436E07A-E754-4336-9C7D-3DC3C6C0BA62}" srcOrd="2" destOrd="0" presId="urn:microsoft.com/office/officeart/2005/8/layout/bProcess4"/>
    <dgm:cxn modelId="{669C6B3B-FFC2-435C-AEBA-4DE3737BFB8E}" type="presParOf" srcId="{2436E07A-E754-4336-9C7D-3DC3C6C0BA62}" destId="{E5CE0572-3985-4FFC-A651-3E9454B879EC}" srcOrd="0" destOrd="0" presId="urn:microsoft.com/office/officeart/2005/8/layout/bProcess4"/>
    <dgm:cxn modelId="{C8550F37-61F3-4FAE-8389-64C103ED5FDC}" type="presParOf" srcId="{2436E07A-E754-4336-9C7D-3DC3C6C0BA62}" destId="{9671BE5D-9075-462C-B5C0-3481F8210553}" srcOrd="1" destOrd="0" presId="urn:microsoft.com/office/officeart/2005/8/layout/bProcess4"/>
    <dgm:cxn modelId="{CB1ADD3B-B419-42B8-A4F9-39012E658406}" type="presParOf" srcId="{7521DDA8-22A9-494F-8B20-C2D42C56F915}" destId="{5F16EC5B-6B65-4476-B9B4-05EA082BC906}" srcOrd="3" destOrd="0" presId="urn:microsoft.com/office/officeart/2005/8/layout/bProcess4"/>
    <dgm:cxn modelId="{589BD0F0-8E83-4170-B738-A2F3B09056E9}" type="presParOf" srcId="{7521DDA8-22A9-494F-8B20-C2D42C56F915}" destId="{2F702B2F-CCBC-4D72-90BF-14CBDE62D9D1}" srcOrd="4" destOrd="0" presId="urn:microsoft.com/office/officeart/2005/8/layout/bProcess4"/>
    <dgm:cxn modelId="{5F3E36CD-87AD-41E1-9E7E-A0399623ACD9}" type="presParOf" srcId="{2F702B2F-CCBC-4D72-90BF-14CBDE62D9D1}" destId="{6BBA1B98-17EB-4EAE-B95B-D0FC7CE21AC2}" srcOrd="0" destOrd="0" presId="urn:microsoft.com/office/officeart/2005/8/layout/bProcess4"/>
    <dgm:cxn modelId="{D5EEE8D9-59FA-4F18-A2E0-07953DBB349F}" type="presParOf" srcId="{2F702B2F-CCBC-4D72-90BF-14CBDE62D9D1}" destId="{454BAC63-B882-4F09-B1E6-2790B0511F76}" srcOrd="1" destOrd="0" presId="urn:microsoft.com/office/officeart/2005/8/layout/bProcess4"/>
    <dgm:cxn modelId="{3D21C0F3-C3B4-444F-B783-F79D177D6945}" type="presParOf" srcId="{7521DDA8-22A9-494F-8B20-C2D42C56F915}" destId="{96C77436-69D2-4D83-997A-A2EED6DB364C}" srcOrd="5" destOrd="0" presId="urn:microsoft.com/office/officeart/2005/8/layout/bProcess4"/>
    <dgm:cxn modelId="{E8CC3885-071F-4CAD-9EF9-3C8B3AC91528}" type="presParOf" srcId="{7521DDA8-22A9-494F-8B20-C2D42C56F915}" destId="{B441A611-7A04-4237-B2BA-F6397FE6B4F1}" srcOrd="6" destOrd="0" presId="urn:microsoft.com/office/officeart/2005/8/layout/bProcess4"/>
    <dgm:cxn modelId="{245DB2C1-4D4E-412E-AD6B-F7E964BEAB06}" type="presParOf" srcId="{B441A611-7A04-4237-B2BA-F6397FE6B4F1}" destId="{DDDEC8C9-9060-4599-8DFF-8A261DF3A60D}" srcOrd="0" destOrd="0" presId="urn:microsoft.com/office/officeart/2005/8/layout/bProcess4"/>
    <dgm:cxn modelId="{5EA1A8C8-D1D8-4D53-955A-E0997B8FFCB0}" type="presParOf" srcId="{B441A611-7A04-4237-B2BA-F6397FE6B4F1}" destId="{AD6353A4-4577-4C5E-BF8A-9AE771714E99}" srcOrd="1" destOrd="0" presId="urn:microsoft.com/office/officeart/2005/8/layout/bProcess4"/>
    <dgm:cxn modelId="{479490BF-0B8C-4885-A8F5-D25323A58695}" type="presParOf" srcId="{7521DDA8-22A9-494F-8B20-C2D42C56F915}" destId="{FF1562E0-F163-43AC-9C77-5B0832E671E2}" srcOrd="7" destOrd="0" presId="urn:microsoft.com/office/officeart/2005/8/layout/bProcess4"/>
    <dgm:cxn modelId="{EA0DF8AF-1BB6-4301-91F9-3AA35D7A337D}" type="presParOf" srcId="{7521DDA8-22A9-494F-8B20-C2D42C56F915}" destId="{DDFDEEE3-9859-4A4B-A456-583554CB984A}" srcOrd="8" destOrd="0" presId="urn:microsoft.com/office/officeart/2005/8/layout/bProcess4"/>
    <dgm:cxn modelId="{3A3FDF4E-AB05-41CA-84B7-65DD6515346D}" type="presParOf" srcId="{DDFDEEE3-9859-4A4B-A456-583554CB984A}" destId="{C6553A45-1319-468C-B5A5-9BC31EF92373}" srcOrd="0" destOrd="0" presId="urn:microsoft.com/office/officeart/2005/8/layout/bProcess4"/>
    <dgm:cxn modelId="{1EDC171F-EB4A-48B2-8DCD-530DDC0BEB28}" type="presParOf" srcId="{DDFDEEE3-9859-4A4B-A456-583554CB984A}" destId="{2FA83590-35A4-4FDC-A6CF-A888A2709090}" srcOrd="1" destOrd="0" presId="urn:microsoft.com/office/officeart/2005/8/layout/bProcess4"/>
    <dgm:cxn modelId="{C8DA09B8-C54D-434D-9A22-5F033AEFA5E7}" type="presParOf" srcId="{7521DDA8-22A9-494F-8B20-C2D42C56F915}" destId="{C964145B-0F24-4D52-82B5-8B7C2D7F7220}" srcOrd="9" destOrd="0" presId="urn:microsoft.com/office/officeart/2005/8/layout/bProcess4"/>
    <dgm:cxn modelId="{4E61DB77-A38F-4066-9924-9090B54AC064}" type="presParOf" srcId="{7521DDA8-22A9-494F-8B20-C2D42C56F915}" destId="{C2B41FDC-3E33-4B61-934B-6E1C838DD362}" srcOrd="10" destOrd="0" presId="urn:microsoft.com/office/officeart/2005/8/layout/bProcess4"/>
    <dgm:cxn modelId="{AFD469A9-FF28-4F12-91CF-A9B351BB5C1A}" type="presParOf" srcId="{C2B41FDC-3E33-4B61-934B-6E1C838DD362}" destId="{AAA9CC1D-BFAE-412E-9278-9E348A7FF988}" srcOrd="0" destOrd="0" presId="urn:microsoft.com/office/officeart/2005/8/layout/bProcess4"/>
    <dgm:cxn modelId="{3BF448E0-96EF-4560-A79E-F34A23C124A3}" type="presParOf" srcId="{C2B41FDC-3E33-4B61-934B-6E1C838DD362}" destId="{5D791D14-7494-48DA-8246-ED496E59E785}" srcOrd="1" destOrd="0" presId="urn:microsoft.com/office/officeart/2005/8/layout/bProcess4"/>
    <dgm:cxn modelId="{70CB5FC8-4457-4954-B4A4-91CC65266C1F}" type="presParOf" srcId="{7521DDA8-22A9-494F-8B20-C2D42C56F915}" destId="{DF841003-D095-4F83-B88B-9AFC20008DA0}" srcOrd="11" destOrd="0" presId="urn:microsoft.com/office/officeart/2005/8/layout/bProcess4"/>
    <dgm:cxn modelId="{C5AFB960-CDB9-49F0-AFF3-6FD058E614E7}" type="presParOf" srcId="{7521DDA8-22A9-494F-8B20-C2D42C56F915}" destId="{6192B0A0-BF7B-4707-B366-21D8705CF74F}" srcOrd="12" destOrd="0" presId="urn:microsoft.com/office/officeart/2005/8/layout/bProcess4"/>
    <dgm:cxn modelId="{DE0BC2A0-821A-4B3D-9964-D90A0AFEB626}" type="presParOf" srcId="{6192B0A0-BF7B-4707-B366-21D8705CF74F}" destId="{5AAAA398-03EA-4C89-87B3-48AF933C9AF0}" srcOrd="0" destOrd="0" presId="urn:microsoft.com/office/officeart/2005/8/layout/bProcess4"/>
    <dgm:cxn modelId="{9ECDC25E-CE0C-4163-B13C-5EA959097616}" type="presParOf" srcId="{6192B0A0-BF7B-4707-B366-21D8705CF74F}" destId="{78A334C7-5987-49CB-8834-18DA44476523}" srcOrd="1" destOrd="0" presId="urn:microsoft.com/office/officeart/2005/8/layout/bProcess4"/>
    <dgm:cxn modelId="{F7D5876B-7525-4FBA-8D96-1AA183FA9CB9}" type="presParOf" srcId="{7521DDA8-22A9-494F-8B20-C2D42C56F915}" destId="{6C9CDD58-7E26-48BC-8DBA-425F18E4E9E6}" srcOrd="13" destOrd="0" presId="urn:microsoft.com/office/officeart/2005/8/layout/bProcess4"/>
    <dgm:cxn modelId="{16C60643-F6F7-4E10-9BFD-FA14E7BD7FC2}" type="presParOf" srcId="{7521DDA8-22A9-494F-8B20-C2D42C56F915}" destId="{AE6E0C5E-84AA-4432-8C29-70679E2E71DE}" srcOrd="14" destOrd="0" presId="urn:microsoft.com/office/officeart/2005/8/layout/bProcess4"/>
    <dgm:cxn modelId="{4C50DAEE-34B3-499B-9C61-7901F427F368}" type="presParOf" srcId="{AE6E0C5E-84AA-4432-8C29-70679E2E71DE}" destId="{B5C0AB62-3827-4E6F-A967-288EE283E8B0}" srcOrd="0" destOrd="0" presId="urn:microsoft.com/office/officeart/2005/8/layout/bProcess4"/>
    <dgm:cxn modelId="{C43AF825-B2CB-45B8-A7F6-F6FD40709B70}" type="presParOf" srcId="{AE6E0C5E-84AA-4432-8C29-70679E2E71DE}" destId="{D40070E3-4DAB-482E-AAAA-B26B129ADDE8}" srcOrd="1" destOrd="0" presId="urn:microsoft.com/office/officeart/2005/8/layout/bProcess4"/>
    <dgm:cxn modelId="{E213E127-B695-4669-8CA2-27B2ECB2F9EC}" type="presParOf" srcId="{7521DDA8-22A9-494F-8B20-C2D42C56F915}" destId="{E2B312CC-E5B9-4D2B-ABD4-CBA9C34D76EE}" srcOrd="15" destOrd="0" presId="urn:microsoft.com/office/officeart/2005/8/layout/bProcess4"/>
    <dgm:cxn modelId="{08C8EAF6-FD2B-4EC3-A9C5-7507CA6D0F48}" type="presParOf" srcId="{7521DDA8-22A9-494F-8B20-C2D42C56F915}" destId="{395FE8BD-E13A-4345-83E9-E55DFE34376A}" srcOrd="16" destOrd="0" presId="urn:microsoft.com/office/officeart/2005/8/layout/bProcess4"/>
    <dgm:cxn modelId="{6CA5C1C7-F048-4F73-954B-5C25F10AF294}" type="presParOf" srcId="{395FE8BD-E13A-4345-83E9-E55DFE34376A}" destId="{9C8C49A6-CFE6-43D8-A824-DD087493E92C}" srcOrd="0" destOrd="0" presId="urn:microsoft.com/office/officeart/2005/8/layout/bProcess4"/>
    <dgm:cxn modelId="{FE5201AA-40E7-4425-AA14-E69233636B35}" type="presParOf" srcId="{395FE8BD-E13A-4345-83E9-E55DFE34376A}" destId="{C602995F-9002-47E0-82C3-88E39DAA85F0}"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61E5703-FE46-4BD4-BCBB-DC43DA644623}" type="doc">
      <dgm:prSet loTypeId="urn:microsoft.com/office/officeart/2005/8/layout/vList3" loCatId="list" qsTypeId="urn:microsoft.com/office/officeart/2005/8/quickstyle/simple1" qsCatId="simple" csTypeId="urn:microsoft.com/office/officeart/2005/8/colors/colorful1" csCatId="colorful" phldr="1"/>
      <dgm:spPr/>
    </dgm:pt>
    <dgm:pt modelId="{F8BF59A2-EF93-413B-AE03-AB3AC084CBA2}">
      <dgm:prSet/>
      <dgm:spPr/>
      <dgm:t>
        <a:bodyPr/>
        <a:lstStyle/>
        <a:p>
          <a:r>
            <a:rPr lang="en-US" dirty="0" err="1">
              <a:solidFill>
                <a:schemeClr val="bg1"/>
              </a:solidFill>
            </a:rPr>
            <a:t>Permabound</a:t>
          </a:r>
          <a:r>
            <a:rPr lang="en-US" dirty="0">
              <a:solidFill>
                <a:schemeClr val="bg1"/>
              </a:solidFill>
            </a:rPr>
            <a:t> and cardboard books with a picture on every page, rhythm and repetition, and familiar objects.</a:t>
          </a:r>
        </a:p>
      </dgm:t>
    </dgm:pt>
    <dgm:pt modelId="{D535944C-B71E-4BE8-9BB4-4E8E41D100EF}" type="parTrans" cxnId="{3A0EC098-1747-4CD6-B806-490444A47BEA}">
      <dgm:prSet/>
      <dgm:spPr/>
      <dgm:t>
        <a:bodyPr/>
        <a:lstStyle/>
        <a:p>
          <a:endParaRPr lang="en-US"/>
        </a:p>
      </dgm:t>
    </dgm:pt>
    <dgm:pt modelId="{427C8923-20F9-47E7-95C9-D34AAF1CBC53}" type="sibTrans" cxnId="{3A0EC098-1747-4CD6-B806-490444A47BEA}">
      <dgm:prSet/>
      <dgm:spPr/>
      <dgm:t>
        <a:bodyPr/>
        <a:lstStyle/>
        <a:p>
          <a:endParaRPr lang="en-US"/>
        </a:p>
      </dgm:t>
    </dgm:pt>
    <dgm:pt modelId="{28A1EEA7-7F7C-4445-9FAE-D433A7F5DA53}">
      <dgm:prSet/>
      <dgm:spPr/>
      <dgm:t>
        <a:bodyPr/>
        <a:lstStyle/>
        <a:p>
          <a:r>
            <a:rPr lang="en-US" dirty="0">
              <a:solidFill>
                <a:schemeClr val="bg1"/>
              </a:solidFill>
            </a:rPr>
            <a:t>Soft vinyl or stiff cardboard books with contrasting colors, repetitive sounds, and familiar objects.</a:t>
          </a:r>
        </a:p>
      </dgm:t>
    </dgm:pt>
    <dgm:pt modelId="{15323040-0B51-48E1-97E2-7374D8A66E4B}" type="parTrans" cxnId="{965CDA64-9E21-434E-B400-B037D6CCC41E}">
      <dgm:prSet/>
      <dgm:spPr/>
      <dgm:t>
        <a:bodyPr/>
        <a:lstStyle/>
        <a:p>
          <a:endParaRPr lang="en-US"/>
        </a:p>
      </dgm:t>
    </dgm:pt>
    <dgm:pt modelId="{62C7EB67-FB4C-433F-BF7E-F0C86262C6AC}" type="sibTrans" cxnId="{965CDA64-9E21-434E-B400-B037D6CCC41E}">
      <dgm:prSet/>
      <dgm:spPr/>
      <dgm:t>
        <a:bodyPr/>
        <a:lstStyle/>
        <a:p>
          <a:endParaRPr lang="en-US"/>
        </a:p>
      </dgm:t>
    </dgm:pt>
    <dgm:pt modelId="{97EAAB88-E839-4BFD-BED5-7F7D0B3DC89E}">
      <dgm:prSet/>
      <dgm:spPr/>
      <dgm:t>
        <a:bodyPr/>
        <a:lstStyle/>
        <a:p>
          <a:r>
            <a:rPr lang="en-US" dirty="0">
              <a:solidFill>
                <a:schemeClr val="bg1"/>
              </a:solidFill>
            </a:rPr>
            <a:t>Standard-sized books with narrative formats or concept books that should evoke vocabulary growth and use of imagination.</a:t>
          </a:r>
          <a:endParaRPr lang="en-US" dirty="0">
            <a:solidFill>
              <a:srgbClr val="540000"/>
            </a:solidFill>
          </a:endParaRPr>
        </a:p>
      </dgm:t>
    </dgm:pt>
    <dgm:pt modelId="{ABC32EFF-08CA-49C7-8AD9-7CA98FB0ACD8}" type="parTrans" cxnId="{09E4F424-9F29-429A-BA49-A62574DB1E48}">
      <dgm:prSet/>
      <dgm:spPr/>
      <dgm:t>
        <a:bodyPr/>
        <a:lstStyle/>
        <a:p>
          <a:endParaRPr lang="en-US"/>
        </a:p>
      </dgm:t>
    </dgm:pt>
    <dgm:pt modelId="{C4E89CD7-FE1B-461B-A4C2-3CE04C5B5F62}" type="sibTrans" cxnId="{09E4F424-9F29-429A-BA49-A62574DB1E48}">
      <dgm:prSet/>
      <dgm:spPr/>
      <dgm:t>
        <a:bodyPr/>
        <a:lstStyle/>
        <a:p>
          <a:endParaRPr lang="en-US"/>
        </a:p>
      </dgm:t>
    </dgm:pt>
    <dgm:pt modelId="{40239D6F-23BF-4B3E-8621-30B613EB09B8}" type="pres">
      <dgm:prSet presAssocID="{061E5703-FE46-4BD4-BCBB-DC43DA644623}" presName="linearFlow" presStyleCnt="0">
        <dgm:presLayoutVars>
          <dgm:dir/>
          <dgm:resizeHandles val="exact"/>
        </dgm:presLayoutVars>
      </dgm:prSet>
      <dgm:spPr/>
    </dgm:pt>
    <dgm:pt modelId="{A8652188-EB19-4F35-A3E8-8B3306BAF219}" type="pres">
      <dgm:prSet presAssocID="{28A1EEA7-7F7C-4445-9FAE-D433A7F5DA53}" presName="composite" presStyleCnt="0"/>
      <dgm:spPr/>
    </dgm:pt>
    <dgm:pt modelId="{406460AB-268A-4775-9532-F03B57557A30}" type="pres">
      <dgm:prSet presAssocID="{28A1EEA7-7F7C-4445-9FAE-D433A7F5DA53}"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650AE0E3-0C2A-4BCC-8595-6F9FFF89307C}" type="pres">
      <dgm:prSet presAssocID="{28A1EEA7-7F7C-4445-9FAE-D433A7F5DA53}" presName="txShp" presStyleLbl="node1" presStyleIdx="0" presStyleCnt="3" custLinFactNeighborY="2642">
        <dgm:presLayoutVars>
          <dgm:bulletEnabled val="1"/>
        </dgm:presLayoutVars>
      </dgm:prSet>
      <dgm:spPr/>
      <dgm:t>
        <a:bodyPr/>
        <a:lstStyle/>
        <a:p>
          <a:endParaRPr lang="en-US"/>
        </a:p>
      </dgm:t>
    </dgm:pt>
    <dgm:pt modelId="{D32C173D-0964-447B-8638-86FE98FF2992}" type="pres">
      <dgm:prSet presAssocID="{62C7EB67-FB4C-433F-BF7E-F0C86262C6AC}" presName="spacing" presStyleCnt="0"/>
      <dgm:spPr/>
    </dgm:pt>
    <dgm:pt modelId="{8F77ECB0-5DED-4B41-B3AF-70D0C7CF908B}" type="pres">
      <dgm:prSet presAssocID="{F8BF59A2-EF93-413B-AE03-AB3AC084CBA2}" presName="composite" presStyleCnt="0"/>
      <dgm:spPr/>
    </dgm:pt>
    <dgm:pt modelId="{ACCF2B61-6596-43F7-8819-1FED02004791}" type="pres">
      <dgm:prSet presAssocID="{F8BF59A2-EF93-413B-AE03-AB3AC084CBA2}" presName="imgShp" presStyleLbl="fgImgPlace1" presStyleIdx="1" presStyleCnt="3"/>
      <dgm:spPr>
        <a:blipFill dpi="0" rotWithShape="1">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dgm:spPr>
    </dgm:pt>
    <dgm:pt modelId="{B8E20A20-ACB9-45A5-9705-7B9C1331C78C}" type="pres">
      <dgm:prSet presAssocID="{F8BF59A2-EF93-413B-AE03-AB3AC084CBA2}" presName="txShp" presStyleLbl="node1" presStyleIdx="1" presStyleCnt="3">
        <dgm:presLayoutVars>
          <dgm:bulletEnabled val="1"/>
        </dgm:presLayoutVars>
      </dgm:prSet>
      <dgm:spPr/>
      <dgm:t>
        <a:bodyPr/>
        <a:lstStyle/>
        <a:p>
          <a:endParaRPr lang="en-US"/>
        </a:p>
      </dgm:t>
    </dgm:pt>
    <dgm:pt modelId="{F9B109CB-E1C4-414C-B4AD-67EB03E4CA2F}" type="pres">
      <dgm:prSet presAssocID="{427C8923-20F9-47E7-95C9-D34AAF1CBC53}" presName="spacing" presStyleCnt="0"/>
      <dgm:spPr/>
    </dgm:pt>
    <dgm:pt modelId="{0B6D1E28-1821-4BD3-99B0-BF21A6A8AFDF}" type="pres">
      <dgm:prSet presAssocID="{97EAAB88-E839-4BFD-BED5-7F7D0B3DC89E}" presName="composite" presStyleCnt="0"/>
      <dgm:spPr/>
    </dgm:pt>
    <dgm:pt modelId="{5F1200D8-2D6D-4DFD-852F-08071903BC19}" type="pres">
      <dgm:prSet presAssocID="{97EAAB88-E839-4BFD-BED5-7F7D0B3DC89E}" presName="imgShp"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6000" b="-6000"/>
          </a:stretch>
        </a:blipFill>
      </dgm:spPr>
    </dgm:pt>
    <dgm:pt modelId="{DB67748A-1614-46B3-94F8-330399B1D773}" type="pres">
      <dgm:prSet presAssocID="{97EAAB88-E839-4BFD-BED5-7F7D0B3DC89E}" presName="txShp" presStyleLbl="node1" presStyleIdx="2" presStyleCnt="3">
        <dgm:presLayoutVars>
          <dgm:bulletEnabled val="1"/>
        </dgm:presLayoutVars>
      </dgm:prSet>
      <dgm:spPr/>
      <dgm:t>
        <a:bodyPr/>
        <a:lstStyle/>
        <a:p>
          <a:endParaRPr lang="en-US"/>
        </a:p>
      </dgm:t>
    </dgm:pt>
  </dgm:ptLst>
  <dgm:cxnLst>
    <dgm:cxn modelId="{09E4F424-9F29-429A-BA49-A62574DB1E48}" srcId="{061E5703-FE46-4BD4-BCBB-DC43DA644623}" destId="{97EAAB88-E839-4BFD-BED5-7F7D0B3DC89E}" srcOrd="2" destOrd="0" parTransId="{ABC32EFF-08CA-49C7-8AD9-7CA98FB0ACD8}" sibTransId="{C4E89CD7-FE1B-461B-A4C2-3CE04C5B5F62}"/>
    <dgm:cxn modelId="{3A0EC098-1747-4CD6-B806-490444A47BEA}" srcId="{061E5703-FE46-4BD4-BCBB-DC43DA644623}" destId="{F8BF59A2-EF93-413B-AE03-AB3AC084CBA2}" srcOrd="1" destOrd="0" parTransId="{D535944C-B71E-4BE8-9BB4-4E8E41D100EF}" sibTransId="{427C8923-20F9-47E7-95C9-D34AAF1CBC53}"/>
    <dgm:cxn modelId="{36A424CA-4C6D-4BC4-8DB1-1DA7EC6C4D00}" type="presOf" srcId="{061E5703-FE46-4BD4-BCBB-DC43DA644623}" destId="{40239D6F-23BF-4B3E-8621-30B613EB09B8}" srcOrd="0" destOrd="0" presId="urn:microsoft.com/office/officeart/2005/8/layout/vList3"/>
    <dgm:cxn modelId="{4657D8E3-10B8-42F0-BCDF-831845C5C8C1}" type="presOf" srcId="{F8BF59A2-EF93-413B-AE03-AB3AC084CBA2}" destId="{B8E20A20-ACB9-45A5-9705-7B9C1331C78C}" srcOrd="0" destOrd="0" presId="urn:microsoft.com/office/officeart/2005/8/layout/vList3"/>
    <dgm:cxn modelId="{6573322E-DE4B-4A85-929A-074729B0E8A2}" type="presOf" srcId="{28A1EEA7-7F7C-4445-9FAE-D433A7F5DA53}" destId="{650AE0E3-0C2A-4BCC-8595-6F9FFF89307C}" srcOrd="0" destOrd="0" presId="urn:microsoft.com/office/officeart/2005/8/layout/vList3"/>
    <dgm:cxn modelId="{965CDA64-9E21-434E-B400-B037D6CCC41E}" srcId="{061E5703-FE46-4BD4-BCBB-DC43DA644623}" destId="{28A1EEA7-7F7C-4445-9FAE-D433A7F5DA53}" srcOrd="0" destOrd="0" parTransId="{15323040-0B51-48E1-97E2-7374D8A66E4B}" sibTransId="{62C7EB67-FB4C-433F-BF7E-F0C86262C6AC}"/>
    <dgm:cxn modelId="{6C754DCB-CDEF-497E-8557-A3E16635959F}" type="presOf" srcId="{97EAAB88-E839-4BFD-BED5-7F7D0B3DC89E}" destId="{DB67748A-1614-46B3-94F8-330399B1D773}" srcOrd="0" destOrd="0" presId="urn:microsoft.com/office/officeart/2005/8/layout/vList3"/>
    <dgm:cxn modelId="{794B528B-D1C5-451F-8821-05AD83040610}" type="presParOf" srcId="{40239D6F-23BF-4B3E-8621-30B613EB09B8}" destId="{A8652188-EB19-4F35-A3E8-8B3306BAF219}" srcOrd="0" destOrd="0" presId="urn:microsoft.com/office/officeart/2005/8/layout/vList3"/>
    <dgm:cxn modelId="{44D7A33E-C10E-4A26-8CF4-2A9956E84ECE}" type="presParOf" srcId="{A8652188-EB19-4F35-A3E8-8B3306BAF219}" destId="{406460AB-268A-4775-9532-F03B57557A30}" srcOrd="0" destOrd="0" presId="urn:microsoft.com/office/officeart/2005/8/layout/vList3"/>
    <dgm:cxn modelId="{8FDC6A14-11DA-4B8C-9905-4BE7906797D7}" type="presParOf" srcId="{A8652188-EB19-4F35-A3E8-8B3306BAF219}" destId="{650AE0E3-0C2A-4BCC-8595-6F9FFF89307C}" srcOrd="1" destOrd="0" presId="urn:microsoft.com/office/officeart/2005/8/layout/vList3"/>
    <dgm:cxn modelId="{B0796530-8A35-4781-BD6D-A3C21D98B5F5}" type="presParOf" srcId="{40239D6F-23BF-4B3E-8621-30B613EB09B8}" destId="{D32C173D-0964-447B-8638-86FE98FF2992}" srcOrd="1" destOrd="0" presId="urn:microsoft.com/office/officeart/2005/8/layout/vList3"/>
    <dgm:cxn modelId="{D2F7B412-3423-4946-A377-6DDE6E9762C6}" type="presParOf" srcId="{40239D6F-23BF-4B3E-8621-30B613EB09B8}" destId="{8F77ECB0-5DED-4B41-B3AF-70D0C7CF908B}" srcOrd="2" destOrd="0" presId="urn:microsoft.com/office/officeart/2005/8/layout/vList3"/>
    <dgm:cxn modelId="{8E460CD7-0EDB-4DCD-9CA7-63926AB5E190}" type="presParOf" srcId="{8F77ECB0-5DED-4B41-B3AF-70D0C7CF908B}" destId="{ACCF2B61-6596-43F7-8819-1FED02004791}" srcOrd="0" destOrd="0" presId="urn:microsoft.com/office/officeart/2005/8/layout/vList3"/>
    <dgm:cxn modelId="{2864A1EF-4232-42F8-A175-A71C69264D70}" type="presParOf" srcId="{8F77ECB0-5DED-4B41-B3AF-70D0C7CF908B}" destId="{B8E20A20-ACB9-45A5-9705-7B9C1331C78C}" srcOrd="1" destOrd="0" presId="urn:microsoft.com/office/officeart/2005/8/layout/vList3"/>
    <dgm:cxn modelId="{0C7A9351-3FF2-488B-A473-A08CCA7D6DAB}" type="presParOf" srcId="{40239D6F-23BF-4B3E-8621-30B613EB09B8}" destId="{F9B109CB-E1C4-414C-B4AD-67EB03E4CA2F}" srcOrd="3" destOrd="0" presId="urn:microsoft.com/office/officeart/2005/8/layout/vList3"/>
    <dgm:cxn modelId="{2CBD78CA-E5DE-497A-8AC8-ED70DFF7B64B}" type="presParOf" srcId="{40239D6F-23BF-4B3E-8621-30B613EB09B8}" destId="{0B6D1E28-1821-4BD3-99B0-BF21A6A8AFDF}" srcOrd="4" destOrd="0" presId="urn:microsoft.com/office/officeart/2005/8/layout/vList3"/>
    <dgm:cxn modelId="{1350BBEC-F03D-494A-A6E8-DEB589CA6595}" type="presParOf" srcId="{0B6D1E28-1821-4BD3-99B0-BF21A6A8AFDF}" destId="{5F1200D8-2D6D-4DFD-852F-08071903BC19}" srcOrd="0" destOrd="0" presId="urn:microsoft.com/office/officeart/2005/8/layout/vList3"/>
    <dgm:cxn modelId="{3E57DBA0-057F-4679-A3FF-452D14CE65DF}" type="presParOf" srcId="{0B6D1E28-1821-4BD3-99B0-BF21A6A8AFDF}" destId="{DB67748A-1614-46B3-94F8-330399B1D773}"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690821-E558-4AAA-B376-B3F116E47BB4}">
      <dsp:nvSpPr>
        <dsp:cNvPr id="0" name=""/>
        <dsp:cNvSpPr/>
      </dsp:nvSpPr>
      <dsp:spPr>
        <a:xfrm rot="2497622">
          <a:off x="1784227" y="3624847"/>
          <a:ext cx="757287" cy="65214"/>
        </a:xfrm>
        <a:custGeom>
          <a:avLst/>
          <a:gdLst/>
          <a:ahLst/>
          <a:cxnLst/>
          <a:rect l="0" t="0" r="0" b="0"/>
          <a:pathLst>
            <a:path>
              <a:moveTo>
                <a:pt x="0" y="32607"/>
              </a:moveTo>
              <a:lnTo>
                <a:pt x="757287" y="32607"/>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BB7627-41B7-40A9-B972-AE0128352FBD}">
      <dsp:nvSpPr>
        <dsp:cNvPr id="0" name=""/>
        <dsp:cNvSpPr/>
      </dsp:nvSpPr>
      <dsp:spPr>
        <a:xfrm>
          <a:off x="1879840" y="2654133"/>
          <a:ext cx="633123" cy="65214"/>
        </a:xfrm>
        <a:custGeom>
          <a:avLst/>
          <a:gdLst/>
          <a:ahLst/>
          <a:cxnLst/>
          <a:rect l="0" t="0" r="0" b="0"/>
          <a:pathLst>
            <a:path>
              <a:moveTo>
                <a:pt x="0" y="32607"/>
              </a:moveTo>
              <a:lnTo>
                <a:pt x="633123" y="32607"/>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A0EE03-9F80-48A2-AD04-6A0050E53899}">
      <dsp:nvSpPr>
        <dsp:cNvPr id="0" name=""/>
        <dsp:cNvSpPr/>
      </dsp:nvSpPr>
      <dsp:spPr>
        <a:xfrm rot="19010374">
          <a:off x="1797756" y="1687697"/>
          <a:ext cx="606771" cy="65214"/>
        </a:xfrm>
        <a:custGeom>
          <a:avLst/>
          <a:gdLst/>
          <a:ahLst/>
          <a:cxnLst/>
          <a:rect l="0" t="0" r="0" b="0"/>
          <a:pathLst>
            <a:path>
              <a:moveTo>
                <a:pt x="0" y="32607"/>
              </a:moveTo>
              <a:lnTo>
                <a:pt x="606771" y="32607"/>
              </a:lnTo>
            </a:path>
          </a:pathLst>
        </a:custGeom>
        <a:noFill/>
        <a:ln w="48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D9E65F-F98D-413C-A2F6-81D7C307E7C2}">
      <dsp:nvSpPr>
        <dsp:cNvPr id="0" name=""/>
        <dsp:cNvSpPr/>
      </dsp:nvSpPr>
      <dsp:spPr>
        <a:xfrm>
          <a:off x="-85537" y="1571307"/>
          <a:ext cx="2312208" cy="2312208"/>
        </a:xfrm>
        <a:prstGeom prst="ellipse">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78051BB-BF4A-4505-9897-B51877FF1EF3}">
      <dsp:nvSpPr>
        <dsp:cNvPr id="0" name=""/>
        <dsp:cNvSpPr/>
      </dsp:nvSpPr>
      <dsp:spPr>
        <a:xfrm>
          <a:off x="2086829" y="218073"/>
          <a:ext cx="1614083" cy="1517678"/>
        </a:xfrm>
        <a:prstGeom prst="ellipse">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Limited Access to Print</a:t>
          </a:r>
        </a:p>
      </dsp:txBody>
      <dsp:txXfrm>
        <a:off x="2323206" y="440332"/>
        <a:ext cx="1141329" cy="1073160"/>
      </dsp:txXfrm>
    </dsp:sp>
    <dsp:sp modelId="{ADB20F76-EB80-4E92-AD18-0E561B2E8B67}">
      <dsp:nvSpPr>
        <dsp:cNvPr id="0" name=""/>
        <dsp:cNvSpPr/>
      </dsp:nvSpPr>
      <dsp:spPr>
        <a:xfrm>
          <a:off x="3556197" y="218073"/>
          <a:ext cx="2421125" cy="151767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2000250">
            <a:lnSpc>
              <a:spcPct val="90000"/>
            </a:lnSpc>
            <a:spcBef>
              <a:spcPct val="0"/>
            </a:spcBef>
            <a:spcAft>
              <a:spcPct val="15000"/>
            </a:spcAft>
            <a:buChar char="••"/>
          </a:pPr>
          <a:endParaRPr lang="en-US" sz="4500" kern="1200" dirty="0"/>
        </a:p>
        <a:p>
          <a:pPr marL="285750" lvl="1" indent="-285750" algn="l" defTabSz="2000250">
            <a:lnSpc>
              <a:spcPct val="90000"/>
            </a:lnSpc>
            <a:spcBef>
              <a:spcPct val="0"/>
            </a:spcBef>
            <a:spcAft>
              <a:spcPct val="15000"/>
            </a:spcAft>
            <a:buChar char="••"/>
          </a:pPr>
          <a:endParaRPr lang="en-US" sz="4500" kern="1200"/>
        </a:p>
      </dsp:txBody>
      <dsp:txXfrm>
        <a:off x="3556197" y="218073"/>
        <a:ext cx="2421125" cy="1517678"/>
      </dsp:txXfrm>
    </dsp:sp>
    <dsp:sp modelId="{63A0C4B5-6C50-4AC5-A495-69A46A22051C}">
      <dsp:nvSpPr>
        <dsp:cNvPr id="0" name=""/>
        <dsp:cNvSpPr/>
      </dsp:nvSpPr>
      <dsp:spPr>
        <a:xfrm>
          <a:off x="2512964" y="1900661"/>
          <a:ext cx="1665303" cy="1572158"/>
        </a:xfrm>
        <a:prstGeom prst="ellipse">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Print Poor Environment</a:t>
          </a:r>
        </a:p>
      </dsp:txBody>
      <dsp:txXfrm>
        <a:off x="2756842" y="2130898"/>
        <a:ext cx="1177547" cy="1111684"/>
      </dsp:txXfrm>
    </dsp:sp>
    <dsp:sp modelId="{B408D8DD-D153-4AE9-8190-A42C8D9B9616}">
      <dsp:nvSpPr>
        <dsp:cNvPr id="0" name=""/>
        <dsp:cNvSpPr/>
      </dsp:nvSpPr>
      <dsp:spPr>
        <a:xfrm>
          <a:off x="3969527" y="1900661"/>
          <a:ext cx="2497955" cy="15721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2000250">
            <a:lnSpc>
              <a:spcPct val="90000"/>
            </a:lnSpc>
            <a:spcBef>
              <a:spcPct val="0"/>
            </a:spcBef>
            <a:spcAft>
              <a:spcPct val="15000"/>
            </a:spcAft>
            <a:buChar char="••"/>
          </a:pPr>
          <a:endParaRPr lang="en-US" sz="4500" kern="1200" dirty="0"/>
        </a:p>
        <a:p>
          <a:pPr marL="285750" lvl="1" indent="-285750" algn="l" defTabSz="2000250">
            <a:lnSpc>
              <a:spcPct val="90000"/>
            </a:lnSpc>
            <a:spcBef>
              <a:spcPct val="0"/>
            </a:spcBef>
            <a:spcAft>
              <a:spcPct val="15000"/>
            </a:spcAft>
            <a:buChar char="••"/>
          </a:pPr>
          <a:endParaRPr lang="en-US" sz="4500" kern="1200" dirty="0"/>
        </a:p>
      </dsp:txBody>
      <dsp:txXfrm>
        <a:off x="3969527" y="1900661"/>
        <a:ext cx="2497955" cy="1572158"/>
      </dsp:txXfrm>
    </dsp:sp>
    <dsp:sp modelId="{0C05C622-11B1-4E9D-A149-8D35B2258897}">
      <dsp:nvSpPr>
        <dsp:cNvPr id="0" name=""/>
        <dsp:cNvSpPr/>
      </dsp:nvSpPr>
      <dsp:spPr>
        <a:xfrm>
          <a:off x="2215115" y="3632630"/>
          <a:ext cx="1756811" cy="1703760"/>
        </a:xfrm>
        <a:prstGeom prst="ellipse">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t>Limited Literacy Knowledge and Opportunity</a:t>
          </a:r>
        </a:p>
      </dsp:txBody>
      <dsp:txXfrm>
        <a:off x="2472394" y="3882140"/>
        <a:ext cx="1242253" cy="1204740"/>
      </dsp:txXfrm>
    </dsp:sp>
    <dsp:sp modelId="{FD2FF0B2-7C66-4722-97A3-6580A7704F28}">
      <dsp:nvSpPr>
        <dsp:cNvPr id="0" name=""/>
        <dsp:cNvSpPr/>
      </dsp:nvSpPr>
      <dsp:spPr>
        <a:xfrm>
          <a:off x="3648801" y="3632630"/>
          <a:ext cx="2635217" cy="17037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285750" lvl="1" indent="-285750" algn="l" defTabSz="2000250">
            <a:lnSpc>
              <a:spcPct val="90000"/>
            </a:lnSpc>
            <a:spcBef>
              <a:spcPct val="0"/>
            </a:spcBef>
            <a:spcAft>
              <a:spcPct val="15000"/>
            </a:spcAft>
            <a:buChar char="••"/>
          </a:pPr>
          <a:endParaRPr lang="en-US" sz="4500" kern="1200" dirty="0"/>
        </a:p>
        <a:p>
          <a:pPr marL="285750" lvl="1" indent="-285750" algn="l" defTabSz="2000250">
            <a:lnSpc>
              <a:spcPct val="90000"/>
            </a:lnSpc>
            <a:spcBef>
              <a:spcPct val="0"/>
            </a:spcBef>
            <a:spcAft>
              <a:spcPct val="15000"/>
            </a:spcAft>
            <a:buChar char="••"/>
          </a:pPr>
          <a:endParaRPr lang="en-US" sz="4500" kern="1200" dirty="0"/>
        </a:p>
      </dsp:txBody>
      <dsp:txXfrm>
        <a:off x="3648801" y="3632630"/>
        <a:ext cx="2635217" cy="17037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66725C-1066-4D7F-9DF0-511537E33526}">
      <dsp:nvSpPr>
        <dsp:cNvPr id="0" name=""/>
        <dsp:cNvSpPr/>
      </dsp:nvSpPr>
      <dsp:spPr>
        <a:xfrm>
          <a:off x="1860671" y="2202803"/>
          <a:ext cx="1716236" cy="1716236"/>
        </a:xfrm>
        <a:prstGeom prst="ellipse">
          <a:avLst/>
        </a:prstGeom>
        <a:solidFill>
          <a:srgbClr val="740E0E"/>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sz="2300" kern="1200" dirty="0"/>
            <a:t>School-to-Prison Pipeline</a:t>
          </a:r>
        </a:p>
      </dsp:txBody>
      <dsp:txXfrm>
        <a:off x="2112008" y="2454140"/>
        <a:ext cx="1213562" cy="1213562"/>
      </dsp:txXfrm>
    </dsp:sp>
    <dsp:sp modelId="{AC9E7081-1EF0-49EB-A81E-9121DAB35EAC}">
      <dsp:nvSpPr>
        <dsp:cNvPr id="0" name=""/>
        <dsp:cNvSpPr/>
      </dsp:nvSpPr>
      <dsp:spPr>
        <a:xfrm rot="12900000">
          <a:off x="693558" y="1881892"/>
          <a:ext cx="1381353" cy="48912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7848F95-3792-4A9C-B6D1-E3683E9DE60B}">
      <dsp:nvSpPr>
        <dsp:cNvPr id="0" name=""/>
        <dsp:cNvSpPr/>
      </dsp:nvSpPr>
      <dsp:spPr>
        <a:xfrm>
          <a:off x="3253" y="1078130"/>
          <a:ext cx="1630424" cy="1304339"/>
        </a:xfrm>
        <a:prstGeom prst="roundRect">
          <a:avLst>
            <a:gd name="adj" fmla="val 10000"/>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en-US" sz="1500" kern="1200" dirty="0"/>
            <a:t>Childhood Poverty</a:t>
          </a:r>
        </a:p>
      </dsp:txBody>
      <dsp:txXfrm>
        <a:off x="41456" y="1116333"/>
        <a:ext cx="1554018" cy="1227933"/>
      </dsp:txXfrm>
    </dsp:sp>
    <dsp:sp modelId="{5661FB40-57FE-4DAA-A161-7300068EC512}">
      <dsp:nvSpPr>
        <dsp:cNvPr id="0" name=""/>
        <dsp:cNvSpPr/>
      </dsp:nvSpPr>
      <dsp:spPr>
        <a:xfrm rot="16200000">
          <a:off x="2028113" y="1187167"/>
          <a:ext cx="1381353" cy="48912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AE57B13-FA59-49C0-8F84-BCCD51D1A6E5}">
      <dsp:nvSpPr>
        <dsp:cNvPr id="0" name=""/>
        <dsp:cNvSpPr/>
      </dsp:nvSpPr>
      <dsp:spPr>
        <a:xfrm>
          <a:off x="1903577" y="88884"/>
          <a:ext cx="1630424" cy="1304339"/>
        </a:xfrm>
        <a:prstGeom prst="roundRect">
          <a:avLst>
            <a:gd name="adj" fmla="val 10000"/>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en-US" sz="1500" kern="1200" dirty="0"/>
            <a:t>Lack of Early Childhood Education</a:t>
          </a:r>
        </a:p>
      </dsp:txBody>
      <dsp:txXfrm>
        <a:off x="1941780" y="127087"/>
        <a:ext cx="1554018" cy="1227933"/>
      </dsp:txXfrm>
    </dsp:sp>
    <dsp:sp modelId="{23A61F48-62E3-4465-A043-7FF63DEC8A66}">
      <dsp:nvSpPr>
        <dsp:cNvPr id="0" name=""/>
        <dsp:cNvSpPr/>
      </dsp:nvSpPr>
      <dsp:spPr>
        <a:xfrm rot="19500000">
          <a:off x="3362668" y="1881892"/>
          <a:ext cx="1381353" cy="48912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97F0269-9A05-4067-B892-FC8A913D94F2}">
      <dsp:nvSpPr>
        <dsp:cNvPr id="0" name=""/>
        <dsp:cNvSpPr/>
      </dsp:nvSpPr>
      <dsp:spPr>
        <a:xfrm>
          <a:off x="3803901" y="1078130"/>
          <a:ext cx="1630424" cy="1304339"/>
        </a:xfrm>
        <a:prstGeom prst="roundRect">
          <a:avLst>
            <a:gd name="adj" fmla="val 10000"/>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ctr" defTabSz="666750">
            <a:lnSpc>
              <a:spcPct val="90000"/>
            </a:lnSpc>
            <a:spcBef>
              <a:spcPct val="0"/>
            </a:spcBef>
            <a:spcAft>
              <a:spcPct val="35000"/>
            </a:spcAft>
          </a:pPr>
          <a:r>
            <a:rPr lang="en-US" sz="1500" kern="1200" dirty="0"/>
            <a:t>Lack of Education Promoting Critical Literacies</a:t>
          </a:r>
        </a:p>
      </dsp:txBody>
      <dsp:txXfrm>
        <a:off x="3842104" y="1116333"/>
        <a:ext cx="1554018" cy="12279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CB7D99-EC0B-441A-8D42-D88E16CE4E1F}">
      <dsp:nvSpPr>
        <dsp:cNvPr id="0" name=""/>
        <dsp:cNvSpPr/>
      </dsp:nvSpPr>
      <dsp:spPr>
        <a:xfrm rot="5400000">
          <a:off x="368632" y="1600292"/>
          <a:ext cx="1387652" cy="1579793"/>
        </a:xfrm>
        <a:prstGeom prst="bentUpArrow">
          <a:avLst>
            <a:gd name="adj1" fmla="val 32840"/>
            <a:gd name="adj2" fmla="val 25000"/>
            <a:gd name="adj3" fmla="val 35780"/>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828FFE-ABA7-4C6D-88E4-B44E1E1FD027}">
      <dsp:nvSpPr>
        <dsp:cNvPr id="0" name=""/>
        <dsp:cNvSpPr/>
      </dsp:nvSpPr>
      <dsp:spPr>
        <a:xfrm>
          <a:off x="989" y="62051"/>
          <a:ext cx="2335990" cy="1635117"/>
        </a:xfrm>
        <a:prstGeom prst="roundRect">
          <a:avLst>
            <a:gd name="adj" fmla="val 16670"/>
          </a:avLst>
        </a:prstGeom>
        <a:solidFill>
          <a:schemeClr val="accent3">
            <a:lumMod val="7500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a:t>Children (birth-5) from Low SES Background</a:t>
          </a:r>
        </a:p>
      </dsp:txBody>
      <dsp:txXfrm>
        <a:off x="80823" y="141885"/>
        <a:ext cx="2176322" cy="1475449"/>
      </dsp:txXfrm>
    </dsp:sp>
    <dsp:sp modelId="{55A62B43-96C5-4AB4-A1F3-73E8260CD281}">
      <dsp:nvSpPr>
        <dsp:cNvPr id="0" name=""/>
        <dsp:cNvSpPr/>
      </dsp:nvSpPr>
      <dsp:spPr>
        <a:xfrm>
          <a:off x="2336979" y="217997"/>
          <a:ext cx="1698976" cy="1321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ctr" anchorCtr="0">
          <a:noAutofit/>
        </a:bodyPr>
        <a:lstStyle/>
        <a:p>
          <a:pPr marL="228600" lvl="1" indent="-228600" algn="l" defTabSz="889000">
            <a:lnSpc>
              <a:spcPct val="90000"/>
            </a:lnSpc>
            <a:spcBef>
              <a:spcPct val="0"/>
            </a:spcBef>
            <a:spcAft>
              <a:spcPct val="15000"/>
            </a:spcAft>
            <a:buChar char="••"/>
          </a:pPr>
          <a:endParaRPr lang="en-US" sz="2000" kern="1200"/>
        </a:p>
      </dsp:txBody>
      <dsp:txXfrm>
        <a:off x="2336979" y="217997"/>
        <a:ext cx="1698976" cy="1321573"/>
      </dsp:txXfrm>
    </dsp:sp>
    <dsp:sp modelId="{E19C56A8-9AC8-45F3-865D-18105D4163A8}">
      <dsp:nvSpPr>
        <dsp:cNvPr id="0" name=""/>
        <dsp:cNvSpPr/>
      </dsp:nvSpPr>
      <dsp:spPr>
        <a:xfrm rot="5400000">
          <a:off x="2305416" y="3541495"/>
          <a:ext cx="1387652" cy="1579793"/>
        </a:xfrm>
        <a:prstGeom prst="bentUpArrow">
          <a:avLst>
            <a:gd name="adj1" fmla="val 32840"/>
            <a:gd name="adj2" fmla="val 25000"/>
            <a:gd name="adj3" fmla="val 35780"/>
          </a:avLst>
        </a:prstGeom>
        <a:solidFill>
          <a:schemeClr val="accent1">
            <a:tint val="50000"/>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9D798FB-CAD3-4879-822B-F40E260F60F9}">
      <dsp:nvSpPr>
        <dsp:cNvPr id="0" name=""/>
        <dsp:cNvSpPr/>
      </dsp:nvSpPr>
      <dsp:spPr>
        <a:xfrm>
          <a:off x="1937773" y="1898827"/>
          <a:ext cx="2335990" cy="1843970"/>
        </a:xfrm>
        <a:prstGeom prst="roundRect">
          <a:avLst>
            <a:gd name="adj" fmla="val 16670"/>
          </a:avLst>
        </a:prstGeom>
        <a:solidFill>
          <a:schemeClr val="accent2">
            <a:lumMod val="7500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Intervention of Books, Play Areas, and Adult Education</a:t>
          </a:r>
          <a:endParaRPr lang="en-US" sz="2300" kern="1200" dirty="0"/>
        </a:p>
      </dsp:txBody>
      <dsp:txXfrm>
        <a:off x="2027804" y="1988858"/>
        <a:ext cx="2155928" cy="1663908"/>
      </dsp:txXfrm>
    </dsp:sp>
    <dsp:sp modelId="{54C12433-9122-4E7D-9E0F-A4B0F3E66B6D}">
      <dsp:nvSpPr>
        <dsp:cNvPr id="0" name=""/>
        <dsp:cNvSpPr/>
      </dsp:nvSpPr>
      <dsp:spPr>
        <a:xfrm>
          <a:off x="4273763" y="2159200"/>
          <a:ext cx="1698976" cy="1321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060" tIns="99060" rIns="99060" bIns="99060" numCol="1" spcCol="1270" anchor="ctr" anchorCtr="0">
          <a:noAutofit/>
        </a:bodyPr>
        <a:lstStyle/>
        <a:p>
          <a:pPr marL="228600" lvl="1" indent="-228600" algn="l" defTabSz="889000">
            <a:lnSpc>
              <a:spcPct val="90000"/>
            </a:lnSpc>
            <a:spcBef>
              <a:spcPct val="0"/>
            </a:spcBef>
            <a:spcAft>
              <a:spcPct val="15000"/>
            </a:spcAft>
            <a:buChar char="••"/>
          </a:pPr>
          <a:endParaRPr lang="en-US" sz="2000" kern="1200"/>
        </a:p>
      </dsp:txBody>
      <dsp:txXfrm>
        <a:off x="4273763" y="2159200"/>
        <a:ext cx="1698976" cy="1321573"/>
      </dsp:txXfrm>
    </dsp:sp>
    <dsp:sp modelId="{E186AE70-DB96-46D8-A5F9-22CCBED7EE28}">
      <dsp:nvSpPr>
        <dsp:cNvPr id="0" name=""/>
        <dsp:cNvSpPr/>
      </dsp:nvSpPr>
      <dsp:spPr>
        <a:xfrm>
          <a:off x="3874557" y="3840031"/>
          <a:ext cx="2335990" cy="1635117"/>
        </a:xfrm>
        <a:prstGeom prst="roundRect">
          <a:avLst>
            <a:gd name="adj" fmla="val 16670"/>
          </a:avLst>
        </a:prstGeom>
        <a:solidFill>
          <a:schemeClr val="accent1">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a:t>Emergent Literacy Skills and Success</a:t>
          </a:r>
        </a:p>
      </dsp:txBody>
      <dsp:txXfrm>
        <a:off x="3954391" y="3919865"/>
        <a:ext cx="2176322" cy="1475449"/>
      </dsp:txXfrm>
    </dsp:sp>
    <dsp:sp modelId="{0125DD69-F9E5-402E-9E87-C56958A55FE6}">
      <dsp:nvSpPr>
        <dsp:cNvPr id="0" name=""/>
        <dsp:cNvSpPr/>
      </dsp:nvSpPr>
      <dsp:spPr>
        <a:xfrm>
          <a:off x="6210547" y="3995976"/>
          <a:ext cx="1698976" cy="13215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285750" lvl="1" indent="-285750" algn="l" defTabSz="1244600">
            <a:lnSpc>
              <a:spcPct val="90000"/>
            </a:lnSpc>
            <a:spcBef>
              <a:spcPct val="0"/>
            </a:spcBef>
            <a:spcAft>
              <a:spcPct val="15000"/>
            </a:spcAft>
            <a:buChar char="••"/>
          </a:pPr>
          <a:endParaRPr lang="en-US" sz="2800" kern="1200"/>
        </a:p>
      </dsp:txBody>
      <dsp:txXfrm>
        <a:off x="6210547" y="3995976"/>
        <a:ext cx="1698976" cy="13215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58B781-7EC0-43EB-9E7A-A59B7297FCF1}">
      <dsp:nvSpPr>
        <dsp:cNvPr id="0" name=""/>
        <dsp:cNvSpPr/>
      </dsp:nvSpPr>
      <dsp:spPr>
        <a:xfrm rot="5400000">
          <a:off x="-421163" y="1691520"/>
          <a:ext cx="1856927" cy="224010"/>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73492CF0-1629-4EFB-9EB5-53F97DD3DAD1}">
      <dsp:nvSpPr>
        <dsp:cNvPr id="0" name=""/>
        <dsp:cNvSpPr/>
      </dsp:nvSpPr>
      <dsp:spPr>
        <a:xfrm>
          <a:off x="4586" y="504330"/>
          <a:ext cx="2489004" cy="1493402"/>
        </a:xfrm>
        <a:prstGeom prst="roundRect">
          <a:avLst>
            <a:gd name="adj" fmla="val 10000"/>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Establish a relationship with local health department.</a:t>
          </a:r>
          <a:endParaRPr lang="en-US" sz="2000" kern="1200" dirty="0"/>
        </a:p>
      </dsp:txBody>
      <dsp:txXfrm>
        <a:off x="48326" y="548070"/>
        <a:ext cx="2401524" cy="1405922"/>
      </dsp:txXfrm>
    </dsp:sp>
    <dsp:sp modelId="{5F16EC5B-6B65-4476-B9B4-05EA082BC906}">
      <dsp:nvSpPr>
        <dsp:cNvPr id="0" name=""/>
        <dsp:cNvSpPr/>
      </dsp:nvSpPr>
      <dsp:spPr>
        <a:xfrm rot="5400000">
          <a:off x="-421163" y="3558273"/>
          <a:ext cx="1856927" cy="224010"/>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9671BE5D-9075-462C-B5C0-3481F8210553}">
      <dsp:nvSpPr>
        <dsp:cNvPr id="0" name=""/>
        <dsp:cNvSpPr/>
      </dsp:nvSpPr>
      <dsp:spPr>
        <a:xfrm>
          <a:off x="4586" y="2371083"/>
          <a:ext cx="2489004" cy="1493402"/>
        </a:xfrm>
        <a:prstGeom prst="roundRect">
          <a:avLst>
            <a:gd name="adj" fmla="val 10000"/>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Develop intervention and control groups.</a:t>
          </a:r>
          <a:endParaRPr lang="en-US" sz="2000" kern="1200" dirty="0"/>
        </a:p>
      </dsp:txBody>
      <dsp:txXfrm>
        <a:off x="48326" y="2414823"/>
        <a:ext cx="2401524" cy="1405922"/>
      </dsp:txXfrm>
    </dsp:sp>
    <dsp:sp modelId="{96C77436-69D2-4D83-997A-A2EED6DB364C}">
      <dsp:nvSpPr>
        <dsp:cNvPr id="0" name=""/>
        <dsp:cNvSpPr/>
      </dsp:nvSpPr>
      <dsp:spPr>
        <a:xfrm>
          <a:off x="512213" y="4491650"/>
          <a:ext cx="3300549" cy="224010"/>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454BAC63-B882-4F09-B1E6-2790B0511F76}">
      <dsp:nvSpPr>
        <dsp:cNvPr id="0" name=""/>
        <dsp:cNvSpPr/>
      </dsp:nvSpPr>
      <dsp:spPr>
        <a:xfrm>
          <a:off x="4586" y="4237837"/>
          <a:ext cx="2489004" cy="1493402"/>
        </a:xfrm>
        <a:prstGeom prst="roundRect">
          <a:avLst>
            <a:gd name="adj" fmla="val 10000"/>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Develop parent surveys and observation forms.</a:t>
          </a:r>
          <a:endParaRPr lang="en-US" sz="2000" kern="1200" dirty="0"/>
        </a:p>
      </dsp:txBody>
      <dsp:txXfrm>
        <a:off x="48326" y="4281577"/>
        <a:ext cx="2401524" cy="1405922"/>
      </dsp:txXfrm>
    </dsp:sp>
    <dsp:sp modelId="{FF1562E0-F163-43AC-9C77-5B0832E671E2}">
      <dsp:nvSpPr>
        <dsp:cNvPr id="0" name=""/>
        <dsp:cNvSpPr/>
      </dsp:nvSpPr>
      <dsp:spPr>
        <a:xfrm rot="16200000">
          <a:off x="2889212" y="3601136"/>
          <a:ext cx="1856927" cy="224010"/>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AD6353A4-4577-4C5E-BF8A-9AE771714E99}">
      <dsp:nvSpPr>
        <dsp:cNvPr id="0" name=""/>
        <dsp:cNvSpPr/>
      </dsp:nvSpPr>
      <dsp:spPr>
        <a:xfrm>
          <a:off x="3314962" y="4237837"/>
          <a:ext cx="2489004" cy="1493402"/>
        </a:xfrm>
        <a:prstGeom prst="roundRect">
          <a:avLst>
            <a:gd name="adj" fmla="val 10000"/>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Gather baseline data.</a:t>
          </a:r>
          <a:endParaRPr lang="en-US" sz="2000" kern="1200" dirty="0"/>
        </a:p>
      </dsp:txBody>
      <dsp:txXfrm>
        <a:off x="3358702" y="4281577"/>
        <a:ext cx="2401524" cy="1405922"/>
      </dsp:txXfrm>
    </dsp:sp>
    <dsp:sp modelId="{C964145B-0F24-4D52-82B5-8B7C2D7F7220}">
      <dsp:nvSpPr>
        <dsp:cNvPr id="0" name=""/>
        <dsp:cNvSpPr/>
      </dsp:nvSpPr>
      <dsp:spPr>
        <a:xfrm rot="16200000">
          <a:off x="2889212" y="1691520"/>
          <a:ext cx="1856927" cy="224010"/>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2FA83590-35A4-4FDC-A6CF-A888A2709090}">
      <dsp:nvSpPr>
        <dsp:cNvPr id="0" name=""/>
        <dsp:cNvSpPr/>
      </dsp:nvSpPr>
      <dsp:spPr>
        <a:xfrm>
          <a:off x="3314962" y="2371083"/>
          <a:ext cx="2489004" cy="1493402"/>
        </a:xfrm>
        <a:prstGeom prst="roundRect">
          <a:avLst>
            <a:gd name="adj" fmla="val 10000"/>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Code baseline data.  </a:t>
          </a:r>
          <a:endParaRPr lang="en-US" sz="2000" kern="1200" dirty="0"/>
        </a:p>
      </dsp:txBody>
      <dsp:txXfrm>
        <a:off x="3358702" y="2414823"/>
        <a:ext cx="2401524" cy="1405922"/>
      </dsp:txXfrm>
    </dsp:sp>
    <dsp:sp modelId="{DF841003-D095-4F83-B88B-9AFC20008DA0}">
      <dsp:nvSpPr>
        <dsp:cNvPr id="0" name=""/>
        <dsp:cNvSpPr/>
      </dsp:nvSpPr>
      <dsp:spPr>
        <a:xfrm>
          <a:off x="3822589" y="758143"/>
          <a:ext cx="3300549" cy="224010"/>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5D791D14-7494-48DA-8246-ED496E59E785}">
      <dsp:nvSpPr>
        <dsp:cNvPr id="0" name=""/>
        <dsp:cNvSpPr/>
      </dsp:nvSpPr>
      <dsp:spPr>
        <a:xfrm>
          <a:off x="3314962" y="504330"/>
          <a:ext cx="2489004" cy="1493402"/>
        </a:xfrm>
        <a:prstGeom prst="roundRect">
          <a:avLst>
            <a:gd name="adj" fmla="val 10000"/>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Apply intervention.</a:t>
          </a:r>
          <a:endParaRPr lang="en-US" sz="2000" kern="1200" dirty="0"/>
        </a:p>
      </dsp:txBody>
      <dsp:txXfrm>
        <a:off x="3358702" y="548070"/>
        <a:ext cx="2401524" cy="1405922"/>
      </dsp:txXfrm>
    </dsp:sp>
    <dsp:sp modelId="{6C9CDD58-7E26-48BC-8DBA-425F18E4E9E6}">
      <dsp:nvSpPr>
        <dsp:cNvPr id="0" name=""/>
        <dsp:cNvSpPr/>
      </dsp:nvSpPr>
      <dsp:spPr>
        <a:xfrm rot="5400000">
          <a:off x="6199588" y="1691520"/>
          <a:ext cx="1856927" cy="224010"/>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78A334C7-5987-49CB-8834-18DA44476523}">
      <dsp:nvSpPr>
        <dsp:cNvPr id="0" name=""/>
        <dsp:cNvSpPr/>
      </dsp:nvSpPr>
      <dsp:spPr>
        <a:xfrm>
          <a:off x="6625338" y="504330"/>
          <a:ext cx="2489004" cy="1493402"/>
        </a:xfrm>
        <a:prstGeom prst="roundRect">
          <a:avLst>
            <a:gd name="adj" fmla="val 10000"/>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Collect post-intervention dat.</a:t>
          </a:r>
          <a:endParaRPr lang="en-US" sz="2000" kern="1200" dirty="0"/>
        </a:p>
      </dsp:txBody>
      <dsp:txXfrm>
        <a:off x="6669078" y="548070"/>
        <a:ext cx="2401524" cy="1405922"/>
      </dsp:txXfrm>
    </dsp:sp>
    <dsp:sp modelId="{E2B312CC-E5B9-4D2B-ABD4-CBA9C34D76EE}">
      <dsp:nvSpPr>
        <dsp:cNvPr id="0" name=""/>
        <dsp:cNvSpPr/>
      </dsp:nvSpPr>
      <dsp:spPr>
        <a:xfrm rot="5400000">
          <a:off x="6199588" y="3558273"/>
          <a:ext cx="1856927" cy="224010"/>
        </a:xfrm>
        <a:prstGeom prst="rect">
          <a:avLst/>
        </a:prstGeom>
        <a:solidFill>
          <a:srgbClr val="C00000"/>
        </a:solidFill>
        <a:ln>
          <a:noFill/>
        </a:ln>
        <a:effectLst/>
      </dsp:spPr>
      <dsp:style>
        <a:lnRef idx="0">
          <a:scrgbClr r="0" g="0" b="0"/>
        </a:lnRef>
        <a:fillRef idx="1">
          <a:scrgbClr r="0" g="0" b="0"/>
        </a:fillRef>
        <a:effectRef idx="0">
          <a:scrgbClr r="0" g="0" b="0"/>
        </a:effectRef>
        <a:fontRef idx="minor">
          <a:schemeClr val="lt1"/>
        </a:fontRef>
      </dsp:style>
    </dsp:sp>
    <dsp:sp modelId="{D40070E3-4DAB-482E-AAAA-B26B129ADDE8}">
      <dsp:nvSpPr>
        <dsp:cNvPr id="0" name=""/>
        <dsp:cNvSpPr/>
      </dsp:nvSpPr>
      <dsp:spPr>
        <a:xfrm>
          <a:off x="6625338" y="2371083"/>
          <a:ext cx="2489004" cy="1493402"/>
        </a:xfrm>
        <a:prstGeom prst="roundRect">
          <a:avLst>
            <a:gd name="adj" fmla="val 10000"/>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Gather longitudinal data as students begin formal schooling.</a:t>
          </a:r>
          <a:endParaRPr lang="en-US" sz="2000" kern="1200" dirty="0"/>
        </a:p>
      </dsp:txBody>
      <dsp:txXfrm>
        <a:off x="6669078" y="2414823"/>
        <a:ext cx="2401524" cy="1405922"/>
      </dsp:txXfrm>
    </dsp:sp>
    <dsp:sp modelId="{C602995F-9002-47E0-82C3-88E39DAA85F0}">
      <dsp:nvSpPr>
        <dsp:cNvPr id="0" name=""/>
        <dsp:cNvSpPr/>
      </dsp:nvSpPr>
      <dsp:spPr>
        <a:xfrm>
          <a:off x="6625338" y="4237837"/>
          <a:ext cx="2489004" cy="1493402"/>
        </a:xfrm>
        <a:prstGeom prst="roundRect">
          <a:avLst>
            <a:gd name="adj" fmla="val 10000"/>
          </a:avLst>
        </a:prstGeom>
        <a:solidFill>
          <a:schemeClr val="accent3"/>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bg1"/>
              </a:solidFill>
            </a:rPr>
            <a:t>Analyze data and draw conclusions.</a:t>
          </a:r>
          <a:endParaRPr lang="en-US" sz="2000" kern="1200" dirty="0"/>
        </a:p>
      </dsp:txBody>
      <dsp:txXfrm>
        <a:off x="6669078" y="4281577"/>
        <a:ext cx="2401524" cy="140592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50AE0E3-0C2A-4BCC-8595-6F9FFF89307C}">
      <dsp:nvSpPr>
        <dsp:cNvPr id="0" name=""/>
        <dsp:cNvSpPr/>
      </dsp:nvSpPr>
      <dsp:spPr>
        <a:xfrm rot="10800000">
          <a:off x="1737697" y="42289"/>
          <a:ext cx="5405120" cy="1505029"/>
        </a:xfrm>
        <a:prstGeom prst="homePlate">
          <a:avLst/>
        </a:prstGeom>
        <a:solidFill>
          <a:schemeClr val="accent2">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3676" tIns="76200" rIns="142240" bIns="76200" numCol="1" spcCol="1270" anchor="ctr" anchorCtr="0">
          <a:noAutofit/>
        </a:bodyPr>
        <a:lstStyle/>
        <a:p>
          <a:pPr lvl="0" algn="ctr" defTabSz="889000">
            <a:lnSpc>
              <a:spcPct val="90000"/>
            </a:lnSpc>
            <a:spcBef>
              <a:spcPct val="0"/>
            </a:spcBef>
            <a:spcAft>
              <a:spcPct val="35000"/>
            </a:spcAft>
          </a:pPr>
          <a:r>
            <a:rPr lang="en-US" sz="2000" kern="1200" dirty="0">
              <a:solidFill>
                <a:schemeClr val="bg1"/>
              </a:solidFill>
            </a:rPr>
            <a:t>Soft vinyl or stiff cardboard books with contrasting colors, repetitive sounds, and familiar objects.</a:t>
          </a:r>
        </a:p>
      </dsp:txBody>
      <dsp:txXfrm rot="10800000">
        <a:off x="2113954" y="42289"/>
        <a:ext cx="5028863" cy="1505029"/>
      </dsp:txXfrm>
    </dsp:sp>
    <dsp:sp modelId="{406460AB-268A-4775-9532-F03B57557A30}">
      <dsp:nvSpPr>
        <dsp:cNvPr id="0" name=""/>
        <dsp:cNvSpPr/>
      </dsp:nvSpPr>
      <dsp:spPr>
        <a:xfrm>
          <a:off x="985182" y="2526"/>
          <a:ext cx="1505029" cy="1505029"/>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E20A20-ACB9-45A5-9705-7B9C1331C78C}">
      <dsp:nvSpPr>
        <dsp:cNvPr id="0" name=""/>
        <dsp:cNvSpPr/>
      </dsp:nvSpPr>
      <dsp:spPr>
        <a:xfrm rot="10800000">
          <a:off x="1737697" y="1956818"/>
          <a:ext cx="5405120" cy="1505029"/>
        </a:xfrm>
        <a:prstGeom prst="homePlate">
          <a:avLst/>
        </a:prstGeom>
        <a:solidFill>
          <a:schemeClr val="accent3">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3676" tIns="76200" rIns="142240" bIns="76200" numCol="1" spcCol="1270" anchor="ctr" anchorCtr="0">
          <a:noAutofit/>
        </a:bodyPr>
        <a:lstStyle/>
        <a:p>
          <a:pPr lvl="0" algn="ctr" defTabSz="889000">
            <a:lnSpc>
              <a:spcPct val="90000"/>
            </a:lnSpc>
            <a:spcBef>
              <a:spcPct val="0"/>
            </a:spcBef>
            <a:spcAft>
              <a:spcPct val="35000"/>
            </a:spcAft>
          </a:pPr>
          <a:r>
            <a:rPr lang="en-US" sz="2000" kern="1200" dirty="0" err="1">
              <a:solidFill>
                <a:schemeClr val="bg1"/>
              </a:solidFill>
            </a:rPr>
            <a:t>Permabound</a:t>
          </a:r>
          <a:r>
            <a:rPr lang="en-US" sz="2000" kern="1200" dirty="0">
              <a:solidFill>
                <a:schemeClr val="bg1"/>
              </a:solidFill>
            </a:rPr>
            <a:t> and cardboard books with a picture on every page, rhythm and repetition, and familiar objects.</a:t>
          </a:r>
        </a:p>
      </dsp:txBody>
      <dsp:txXfrm rot="10800000">
        <a:off x="2113954" y="1956818"/>
        <a:ext cx="5028863" cy="1505029"/>
      </dsp:txXfrm>
    </dsp:sp>
    <dsp:sp modelId="{ACCF2B61-6596-43F7-8819-1FED02004791}">
      <dsp:nvSpPr>
        <dsp:cNvPr id="0" name=""/>
        <dsp:cNvSpPr/>
      </dsp:nvSpPr>
      <dsp:spPr>
        <a:xfrm>
          <a:off x="985182" y="1956818"/>
          <a:ext cx="1505029" cy="1505029"/>
        </a:xfrm>
        <a:prstGeom prst="ellipse">
          <a:avLst/>
        </a:prstGeom>
        <a:blipFill dpi="0" rotWithShape="1">
          <a:blip xmlns:r="http://schemas.openxmlformats.org/officeDocument/2006/relationships" r:embed="rId2" cstate="print">
            <a:extLst>
              <a:ext uri="{28A0092B-C50C-407E-A947-70E740481C1C}">
                <a14:useLocalDpi xmlns:a14="http://schemas.microsoft.com/office/drawing/2010/main" val="0"/>
              </a:ext>
            </a:extLst>
          </a:blip>
          <a:srcRect/>
          <a:stretch>
            <a:fillRect/>
          </a:stretch>
        </a:blip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B67748A-1614-46B3-94F8-330399B1D773}">
      <dsp:nvSpPr>
        <dsp:cNvPr id="0" name=""/>
        <dsp:cNvSpPr/>
      </dsp:nvSpPr>
      <dsp:spPr>
        <a:xfrm rot="10800000">
          <a:off x="1737697" y="3911110"/>
          <a:ext cx="5405120" cy="1505029"/>
        </a:xfrm>
        <a:prstGeom prst="homePlate">
          <a:avLst/>
        </a:prstGeom>
        <a:solidFill>
          <a:schemeClr val="accent4">
            <a:hueOff val="0"/>
            <a:satOff val="0"/>
            <a:lumOff val="0"/>
            <a:alphaOff val="0"/>
          </a:schemeClr>
        </a:solid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63676" tIns="76200" rIns="142240" bIns="76200" numCol="1" spcCol="1270" anchor="ctr" anchorCtr="0">
          <a:noAutofit/>
        </a:bodyPr>
        <a:lstStyle/>
        <a:p>
          <a:pPr lvl="0" algn="ctr" defTabSz="889000">
            <a:lnSpc>
              <a:spcPct val="90000"/>
            </a:lnSpc>
            <a:spcBef>
              <a:spcPct val="0"/>
            </a:spcBef>
            <a:spcAft>
              <a:spcPct val="35000"/>
            </a:spcAft>
          </a:pPr>
          <a:r>
            <a:rPr lang="en-US" sz="2000" kern="1200" dirty="0">
              <a:solidFill>
                <a:schemeClr val="bg1"/>
              </a:solidFill>
            </a:rPr>
            <a:t>Standard-sized books with narrative formats or concept books that should evoke vocabulary growth and use of imagination.</a:t>
          </a:r>
          <a:endParaRPr lang="en-US" sz="2000" kern="1200" dirty="0">
            <a:solidFill>
              <a:srgbClr val="540000"/>
            </a:solidFill>
          </a:endParaRPr>
        </a:p>
      </dsp:txBody>
      <dsp:txXfrm rot="10800000">
        <a:off x="2113954" y="3911110"/>
        <a:ext cx="5028863" cy="1505029"/>
      </dsp:txXfrm>
    </dsp:sp>
    <dsp:sp modelId="{5F1200D8-2D6D-4DFD-852F-08071903BC19}">
      <dsp:nvSpPr>
        <dsp:cNvPr id="0" name=""/>
        <dsp:cNvSpPr/>
      </dsp:nvSpPr>
      <dsp:spPr>
        <a:xfrm>
          <a:off x="985182" y="3911110"/>
          <a:ext cx="1505029" cy="1505029"/>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6000" b="-6000"/>
          </a:stretch>
        </a:blipFill>
        <a:ln w="48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dirty="0"/>
          </a:p>
        </p:txBody>
      </p:sp>
      <p:sp>
        <p:nvSpPr>
          <p:cNvPr id="3" name="Date Placeholder 2"/>
          <p:cNvSpPr>
            <a:spLocks noGrp="1"/>
          </p:cNvSpPr>
          <p:nvPr>
            <p:ph type="dt" sz="quarter" idx="1"/>
          </p:nvPr>
        </p:nvSpPr>
        <p:spPr>
          <a:xfrm>
            <a:off x="3936768" y="0"/>
            <a:ext cx="3011699" cy="463408"/>
          </a:xfrm>
          <a:prstGeom prst="rect">
            <a:avLst/>
          </a:prstGeom>
        </p:spPr>
        <p:txBody>
          <a:bodyPr vert="horz" lIns="92492" tIns="46246" rIns="92492" bIns="46246" rtlCol="0"/>
          <a:lstStyle>
            <a:lvl1pPr algn="r">
              <a:defRPr sz="1200"/>
            </a:lvl1pPr>
          </a:lstStyle>
          <a:p>
            <a:fld id="{23CEAAF3-9831-450B-8D59-2C09DB96C8FC}" type="datetimeFigureOut">
              <a:rPr lang="en-US"/>
              <a:t>4/21/2017</a:t>
            </a:fld>
            <a:endParaRPr dirty="0"/>
          </a:p>
        </p:txBody>
      </p:sp>
      <p:sp>
        <p:nvSpPr>
          <p:cNvPr id="4" name="Footer Placeholder 3"/>
          <p:cNvSpPr>
            <a:spLocks noGrp="1"/>
          </p:cNvSpPr>
          <p:nvPr>
            <p:ph type="ftr" sz="quarter" idx="2"/>
          </p:nvPr>
        </p:nvSpPr>
        <p:spPr>
          <a:xfrm>
            <a:off x="0" y="8772669"/>
            <a:ext cx="3011699" cy="463407"/>
          </a:xfrm>
          <a:prstGeom prst="rect">
            <a:avLst/>
          </a:prstGeom>
        </p:spPr>
        <p:txBody>
          <a:bodyPr vert="horz" lIns="92492" tIns="46246" rIns="92492" bIns="46246" rtlCol="0" anchor="b"/>
          <a:lstStyle>
            <a:lvl1pPr algn="l">
              <a:defRPr sz="1200"/>
            </a:lvl1pPr>
          </a:lstStyle>
          <a:p>
            <a:endParaRPr dirty="0"/>
          </a:p>
        </p:txBody>
      </p:sp>
      <p:sp>
        <p:nvSpPr>
          <p:cNvPr id="5" name="Slide Number Placeholder 4"/>
          <p:cNvSpPr>
            <a:spLocks noGrp="1"/>
          </p:cNvSpPr>
          <p:nvPr>
            <p:ph type="sldNum" sz="quarter" idx="3"/>
          </p:nvPr>
        </p:nvSpPr>
        <p:spPr>
          <a:xfrm>
            <a:off x="3936768" y="8772669"/>
            <a:ext cx="3011699" cy="463407"/>
          </a:xfrm>
          <a:prstGeom prst="rect">
            <a:avLst/>
          </a:prstGeom>
        </p:spPr>
        <p:txBody>
          <a:bodyPr vert="horz" lIns="92492" tIns="46246" rIns="92492" bIns="46246" rtlCol="0" anchor="b"/>
          <a:lstStyle>
            <a:lvl1pPr algn="r">
              <a:defRPr sz="1200"/>
            </a:lvl1pPr>
          </a:lstStyle>
          <a:p>
            <a:fld id="{06834459-7356-44BF-850D-8B30C4FB3B6B}" type="slidenum">
              <a:rPr/>
              <a:t>‹#›</a:t>
            </a:fld>
            <a:endParaRPr dirty="0"/>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3408"/>
          </a:xfrm>
          <a:prstGeom prst="rect">
            <a:avLst/>
          </a:prstGeom>
        </p:spPr>
        <p:txBody>
          <a:bodyPr vert="horz" lIns="92492" tIns="46246" rIns="92492" bIns="46246" rtlCol="0"/>
          <a:lstStyle>
            <a:lvl1pPr algn="l">
              <a:defRPr sz="1200"/>
            </a:lvl1pPr>
          </a:lstStyle>
          <a:p>
            <a:endParaRPr dirty="0"/>
          </a:p>
        </p:txBody>
      </p:sp>
      <p:sp>
        <p:nvSpPr>
          <p:cNvPr id="3" name="Date Placeholder 2"/>
          <p:cNvSpPr>
            <a:spLocks noGrp="1"/>
          </p:cNvSpPr>
          <p:nvPr>
            <p:ph type="dt" idx="1"/>
          </p:nvPr>
        </p:nvSpPr>
        <p:spPr>
          <a:xfrm>
            <a:off x="3936768" y="0"/>
            <a:ext cx="3011699" cy="463408"/>
          </a:xfrm>
          <a:prstGeom prst="rect">
            <a:avLst/>
          </a:prstGeom>
        </p:spPr>
        <p:txBody>
          <a:bodyPr vert="horz" lIns="92492" tIns="46246" rIns="92492" bIns="46246" rtlCol="0"/>
          <a:lstStyle>
            <a:lvl1pPr algn="r">
              <a:defRPr sz="1200"/>
            </a:lvl1pPr>
          </a:lstStyle>
          <a:p>
            <a:fld id="{2D50CD79-FC16-4410-AB61-17F26E6D3BC8}" type="datetimeFigureOut">
              <a:rPr lang="en-US"/>
              <a:t>4/21/2017</a:t>
            </a:fld>
            <a:endParaRPr dirty="0"/>
          </a:p>
        </p:txBody>
      </p:sp>
      <p:sp>
        <p:nvSpPr>
          <p:cNvPr id="4" name="Slide Image Placeholder 3"/>
          <p:cNvSpPr>
            <a:spLocks noGrp="1" noRot="1" noChangeAspect="1"/>
          </p:cNvSpPr>
          <p:nvPr>
            <p:ph type="sldImg" idx="2"/>
          </p:nvPr>
        </p:nvSpPr>
        <p:spPr>
          <a:xfrm>
            <a:off x="703263" y="1154113"/>
            <a:ext cx="5543550" cy="3117850"/>
          </a:xfrm>
          <a:prstGeom prst="rect">
            <a:avLst/>
          </a:prstGeom>
          <a:noFill/>
          <a:ln w="12700">
            <a:solidFill>
              <a:prstClr val="black"/>
            </a:solidFill>
          </a:ln>
        </p:spPr>
        <p:txBody>
          <a:bodyPr vert="horz" lIns="92492" tIns="46246" rIns="92492" bIns="46246" rtlCol="0" anchor="ctr"/>
          <a:lstStyle/>
          <a:p>
            <a:endParaRPr dirty="0"/>
          </a:p>
        </p:txBody>
      </p:sp>
      <p:sp>
        <p:nvSpPr>
          <p:cNvPr id="5" name="Notes Placeholder 4"/>
          <p:cNvSpPr>
            <a:spLocks noGrp="1"/>
          </p:cNvSpPr>
          <p:nvPr>
            <p:ph type="body" sz="quarter" idx="3"/>
          </p:nvPr>
        </p:nvSpPr>
        <p:spPr>
          <a:xfrm>
            <a:off x="695008" y="4444861"/>
            <a:ext cx="5560060" cy="3636705"/>
          </a:xfrm>
          <a:prstGeom prst="rect">
            <a:avLst/>
          </a:prstGeom>
        </p:spPr>
        <p:txBody>
          <a:bodyPr vert="horz" lIns="92492" tIns="46246" rIns="92492" bIns="46246"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772669"/>
            <a:ext cx="3011699" cy="463407"/>
          </a:xfrm>
          <a:prstGeom prst="rect">
            <a:avLst/>
          </a:prstGeom>
        </p:spPr>
        <p:txBody>
          <a:bodyPr vert="horz" lIns="92492" tIns="46246" rIns="92492" bIns="46246" rtlCol="0" anchor="b"/>
          <a:lstStyle>
            <a:lvl1pPr algn="l">
              <a:defRPr sz="1200"/>
            </a:lvl1pPr>
          </a:lstStyle>
          <a:p>
            <a:endParaRPr dirty="0"/>
          </a:p>
        </p:txBody>
      </p:sp>
      <p:sp>
        <p:nvSpPr>
          <p:cNvPr id="7" name="Slide Number Placeholder 6"/>
          <p:cNvSpPr>
            <a:spLocks noGrp="1"/>
          </p:cNvSpPr>
          <p:nvPr>
            <p:ph type="sldNum" sz="quarter" idx="5"/>
          </p:nvPr>
        </p:nvSpPr>
        <p:spPr>
          <a:xfrm>
            <a:off x="3936768" y="8772669"/>
            <a:ext cx="3011699" cy="463407"/>
          </a:xfrm>
          <a:prstGeom prst="rect">
            <a:avLst/>
          </a:prstGeom>
        </p:spPr>
        <p:txBody>
          <a:bodyPr vert="horz" lIns="92492" tIns="46246" rIns="92492" bIns="46246" rtlCol="0" anchor="b"/>
          <a:lstStyle>
            <a:lvl1pPr algn="r">
              <a:defRPr sz="1200"/>
            </a:lvl1pPr>
          </a:lstStyle>
          <a:p>
            <a:fld id="{0A3C37BE-C303-496D-B5CD-85F2937540FC}" type="slidenum">
              <a:rPr/>
              <a:t>‹#›</a:t>
            </a:fld>
            <a:endParaRPr dirty="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3263" y="1154113"/>
            <a:ext cx="5543550" cy="3117850"/>
          </a:xfrm>
        </p:spPr>
      </p:sp>
      <p:sp>
        <p:nvSpPr>
          <p:cNvPr id="3" name="Notes Placeholder 2"/>
          <p:cNvSpPr>
            <a:spLocks noGrp="1"/>
          </p:cNvSpPr>
          <p:nvPr>
            <p:ph type="body" idx="1"/>
          </p:nvPr>
        </p:nvSpPr>
        <p:spPr/>
        <p:txBody>
          <a:bodyPr/>
          <a:lstStyle/>
          <a:p>
            <a:r>
              <a:rPr lang="en-US" b="1" i="1" dirty="0">
                <a:latin typeface="Arial" pitchFamily="34" charset="0"/>
                <a:cs typeface="Arial" pitchFamily="34" charset="0"/>
              </a:rPr>
              <a:t>NOTE:</a:t>
            </a:r>
          </a:p>
          <a:p>
            <a:r>
              <a:rPr lang="en-US" i="1" dirty="0">
                <a:latin typeface="Arial" pitchFamily="34" charset="0"/>
                <a:cs typeface="Arial" pitchFamily="34" charset="0"/>
              </a:rPr>
              <a:t>To change the  image on this slide, select the picture and delete it. Then click the Pictures icon in the placeholder to insert your own image.</a:t>
            </a:r>
          </a:p>
        </p:txBody>
      </p:sp>
      <p:sp>
        <p:nvSpPr>
          <p:cNvPr id="4" name="Slide Number Placeholder 3"/>
          <p:cNvSpPr>
            <a:spLocks noGrp="1"/>
          </p:cNvSpPr>
          <p:nvPr>
            <p:ph type="sldNum" sz="quarter" idx="10"/>
          </p:nvPr>
        </p:nvSpPr>
        <p:spPr/>
        <p:txBody>
          <a:bodyPr/>
          <a:lstStyle/>
          <a:p>
            <a:fld id="{0A3C37BE-C303-496D-B5CD-85F2937540FC}" type="slidenum">
              <a:rPr lang="en-US" smtClean="0"/>
              <a:t>1</a:t>
            </a:fld>
            <a:endParaRPr lang="en-US" dirty="0"/>
          </a:p>
        </p:txBody>
      </p:sp>
    </p:spTree>
    <p:extLst>
      <p:ext uri="{BB962C8B-B14F-4D97-AF65-F5344CB8AC3E}">
        <p14:creationId xmlns:p14="http://schemas.microsoft.com/office/powerpoint/2010/main" val="2406150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10</a:t>
            </a:fld>
            <a:endParaRPr lang="en-US" dirty="0"/>
          </a:p>
        </p:txBody>
      </p:sp>
    </p:spTree>
    <p:extLst>
      <p:ext uri="{BB962C8B-B14F-4D97-AF65-F5344CB8AC3E}">
        <p14:creationId xmlns:p14="http://schemas.microsoft.com/office/powerpoint/2010/main" val="40263564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11</a:t>
            </a:fld>
            <a:endParaRPr lang="en-US" dirty="0"/>
          </a:p>
        </p:txBody>
      </p:sp>
    </p:spTree>
    <p:extLst>
      <p:ext uri="{BB962C8B-B14F-4D97-AF65-F5344CB8AC3E}">
        <p14:creationId xmlns:p14="http://schemas.microsoft.com/office/powerpoint/2010/main" val="33586166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12</a:t>
            </a:fld>
            <a:endParaRPr lang="en-US" dirty="0"/>
          </a:p>
        </p:txBody>
      </p:sp>
    </p:spTree>
    <p:extLst>
      <p:ext uri="{BB962C8B-B14F-4D97-AF65-F5344CB8AC3E}">
        <p14:creationId xmlns:p14="http://schemas.microsoft.com/office/powerpoint/2010/main" val="846151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13</a:t>
            </a:fld>
            <a:endParaRPr lang="en-US" dirty="0"/>
          </a:p>
        </p:txBody>
      </p:sp>
    </p:spTree>
    <p:extLst>
      <p:ext uri="{BB962C8B-B14F-4D97-AF65-F5344CB8AC3E}">
        <p14:creationId xmlns:p14="http://schemas.microsoft.com/office/powerpoint/2010/main" val="4711212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14</a:t>
            </a:fld>
            <a:endParaRPr lang="en-US" dirty="0"/>
          </a:p>
        </p:txBody>
      </p:sp>
    </p:spTree>
    <p:extLst>
      <p:ext uri="{BB962C8B-B14F-4D97-AF65-F5344CB8AC3E}">
        <p14:creationId xmlns:p14="http://schemas.microsoft.com/office/powerpoint/2010/main" val="2270128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15</a:t>
            </a:fld>
            <a:endParaRPr lang="en-US" dirty="0"/>
          </a:p>
        </p:txBody>
      </p:sp>
    </p:spTree>
    <p:extLst>
      <p:ext uri="{BB962C8B-B14F-4D97-AF65-F5344CB8AC3E}">
        <p14:creationId xmlns:p14="http://schemas.microsoft.com/office/powerpoint/2010/main" val="1393866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16</a:t>
            </a:fld>
            <a:endParaRPr lang="en-US" dirty="0"/>
          </a:p>
        </p:txBody>
      </p:sp>
    </p:spTree>
    <p:extLst>
      <p:ext uri="{BB962C8B-B14F-4D97-AF65-F5344CB8AC3E}">
        <p14:creationId xmlns:p14="http://schemas.microsoft.com/office/powerpoint/2010/main" val="17494888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17</a:t>
            </a:fld>
            <a:endParaRPr lang="en-US" dirty="0"/>
          </a:p>
        </p:txBody>
      </p:sp>
    </p:spTree>
    <p:extLst>
      <p:ext uri="{BB962C8B-B14F-4D97-AF65-F5344CB8AC3E}">
        <p14:creationId xmlns:p14="http://schemas.microsoft.com/office/powerpoint/2010/main" val="14986159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18</a:t>
            </a:fld>
            <a:endParaRPr lang="en-US" dirty="0"/>
          </a:p>
        </p:txBody>
      </p:sp>
    </p:spTree>
    <p:extLst>
      <p:ext uri="{BB962C8B-B14F-4D97-AF65-F5344CB8AC3E}">
        <p14:creationId xmlns:p14="http://schemas.microsoft.com/office/powerpoint/2010/main" val="17431352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19</a:t>
            </a:fld>
            <a:endParaRPr lang="en-US" dirty="0"/>
          </a:p>
        </p:txBody>
      </p:sp>
    </p:spTree>
    <p:extLst>
      <p:ext uri="{BB962C8B-B14F-4D97-AF65-F5344CB8AC3E}">
        <p14:creationId xmlns:p14="http://schemas.microsoft.com/office/powerpoint/2010/main" val="1858865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2</a:t>
            </a:fld>
            <a:endParaRPr lang="en-US" dirty="0"/>
          </a:p>
        </p:txBody>
      </p:sp>
    </p:spTree>
    <p:extLst>
      <p:ext uri="{BB962C8B-B14F-4D97-AF65-F5344CB8AC3E}">
        <p14:creationId xmlns:p14="http://schemas.microsoft.com/office/powerpoint/2010/main" val="2327373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20</a:t>
            </a:fld>
            <a:endParaRPr lang="en-US" dirty="0"/>
          </a:p>
        </p:txBody>
      </p:sp>
    </p:spTree>
    <p:extLst>
      <p:ext uri="{BB962C8B-B14F-4D97-AF65-F5344CB8AC3E}">
        <p14:creationId xmlns:p14="http://schemas.microsoft.com/office/powerpoint/2010/main" val="24479359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21</a:t>
            </a:fld>
            <a:endParaRPr lang="en-US" dirty="0"/>
          </a:p>
        </p:txBody>
      </p:sp>
    </p:spTree>
    <p:extLst>
      <p:ext uri="{BB962C8B-B14F-4D97-AF65-F5344CB8AC3E}">
        <p14:creationId xmlns:p14="http://schemas.microsoft.com/office/powerpoint/2010/main" val="38974031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22</a:t>
            </a:fld>
            <a:endParaRPr lang="en-US" dirty="0"/>
          </a:p>
        </p:txBody>
      </p:sp>
    </p:spTree>
    <p:extLst>
      <p:ext uri="{BB962C8B-B14F-4D97-AF65-F5344CB8AC3E}">
        <p14:creationId xmlns:p14="http://schemas.microsoft.com/office/powerpoint/2010/main" val="42470704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23</a:t>
            </a:fld>
            <a:endParaRPr lang="en-US" dirty="0"/>
          </a:p>
        </p:txBody>
      </p:sp>
    </p:spTree>
    <p:extLst>
      <p:ext uri="{BB962C8B-B14F-4D97-AF65-F5344CB8AC3E}">
        <p14:creationId xmlns:p14="http://schemas.microsoft.com/office/powerpoint/2010/main" val="12955244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24</a:t>
            </a:fld>
            <a:endParaRPr lang="en-US" dirty="0"/>
          </a:p>
        </p:txBody>
      </p:sp>
    </p:spTree>
    <p:extLst>
      <p:ext uri="{BB962C8B-B14F-4D97-AF65-F5344CB8AC3E}">
        <p14:creationId xmlns:p14="http://schemas.microsoft.com/office/powerpoint/2010/main" val="7991191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3</a:t>
            </a:fld>
            <a:endParaRPr lang="en-US" dirty="0"/>
          </a:p>
        </p:txBody>
      </p:sp>
    </p:spTree>
    <p:extLst>
      <p:ext uri="{BB962C8B-B14F-4D97-AF65-F5344CB8AC3E}">
        <p14:creationId xmlns:p14="http://schemas.microsoft.com/office/powerpoint/2010/main" val="4943385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4</a:t>
            </a:fld>
            <a:endParaRPr lang="en-US" dirty="0"/>
          </a:p>
        </p:txBody>
      </p:sp>
    </p:spTree>
    <p:extLst>
      <p:ext uri="{BB962C8B-B14F-4D97-AF65-F5344CB8AC3E}">
        <p14:creationId xmlns:p14="http://schemas.microsoft.com/office/powerpoint/2010/main" val="578619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5</a:t>
            </a:fld>
            <a:endParaRPr lang="en-US" dirty="0"/>
          </a:p>
        </p:txBody>
      </p:sp>
    </p:spTree>
    <p:extLst>
      <p:ext uri="{BB962C8B-B14F-4D97-AF65-F5344CB8AC3E}">
        <p14:creationId xmlns:p14="http://schemas.microsoft.com/office/powerpoint/2010/main" val="1185501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6</a:t>
            </a:fld>
            <a:endParaRPr lang="en-US" dirty="0"/>
          </a:p>
        </p:txBody>
      </p:sp>
    </p:spTree>
    <p:extLst>
      <p:ext uri="{BB962C8B-B14F-4D97-AF65-F5344CB8AC3E}">
        <p14:creationId xmlns:p14="http://schemas.microsoft.com/office/powerpoint/2010/main" val="3835226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7</a:t>
            </a:fld>
            <a:endParaRPr lang="en-US" dirty="0"/>
          </a:p>
        </p:txBody>
      </p:sp>
    </p:spTree>
    <p:extLst>
      <p:ext uri="{BB962C8B-B14F-4D97-AF65-F5344CB8AC3E}">
        <p14:creationId xmlns:p14="http://schemas.microsoft.com/office/powerpoint/2010/main" val="38599515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8</a:t>
            </a:fld>
            <a:endParaRPr lang="en-US" dirty="0"/>
          </a:p>
        </p:txBody>
      </p:sp>
    </p:spTree>
    <p:extLst>
      <p:ext uri="{BB962C8B-B14F-4D97-AF65-F5344CB8AC3E}">
        <p14:creationId xmlns:p14="http://schemas.microsoft.com/office/powerpoint/2010/main" val="24666593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A3C37BE-C303-496D-B5CD-85F2937540FC}" type="slidenum">
              <a:rPr lang="en-US" smtClean="0"/>
              <a:t>9</a:t>
            </a:fld>
            <a:endParaRPr lang="en-US" dirty="0"/>
          </a:p>
        </p:txBody>
      </p:sp>
    </p:spTree>
    <p:extLst>
      <p:ext uri="{BB962C8B-B14F-4D97-AF65-F5344CB8AC3E}">
        <p14:creationId xmlns:p14="http://schemas.microsoft.com/office/powerpoint/2010/main" val="3370825898"/>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pic>
        <p:nvPicPr>
          <p:cNvPr id="11" name="Picture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7" y="0"/>
            <a:ext cx="1747524" cy="2292094"/>
          </a:xfrm>
          <a:prstGeom prst="rect">
            <a:avLst/>
          </a:prstGeom>
        </p:spPr>
      </p:pic>
      <p:sp>
        <p:nvSpPr>
          <p:cNvPr id="2" name="Title 1"/>
          <p:cNvSpPr>
            <a:spLocks noGrp="1"/>
          </p:cNvSpPr>
          <p:nvPr>
            <p:ph type="ctrTitle"/>
          </p:nvPr>
        </p:nvSpPr>
        <p:spPr>
          <a:xfrm>
            <a:off x="1104902" y="2292098"/>
            <a:ext cx="10096500" cy="2219691"/>
          </a:xfrm>
        </p:spPr>
        <p:txBody>
          <a:bodyPr anchor="ctr">
            <a:normAutofit/>
          </a:bodyPr>
          <a:lstStyle>
            <a:lvl1pPr algn="l">
              <a:defRPr sz="4400" cap="all" baseline="0"/>
            </a:lvl1pPr>
          </a:lstStyle>
          <a:p>
            <a:r>
              <a:rPr lang="en-US"/>
              <a:t>Click to edit Master title style</a:t>
            </a:r>
            <a:endParaRPr/>
          </a:p>
        </p:txBody>
      </p:sp>
      <p:sp>
        <p:nvSpPr>
          <p:cNvPr id="3" name="Subtitle 2"/>
          <p:cNvSpPr>
            <a:spLocks noGrp="1"/>
          </p:cNvSpPr>
          <p:nvPr>
            <p:ph type="subTitle" idx="1"/>
          </p:nvPr>
        </p:nvSpPr>
        <p:spPr>
          <a:xfrm>
            <a:off x="1104900" y="4511788"/>
            <a:ext cx="10096501" cy="955565"/>
          </a:xfrm>
        </p:spPr>
        <p:txBody>
          <a:bodyPr>
            <a:normAutofit/>
          </a:bodyPr>
          <a:lstStyle>
            <a:lvl1pPr marL="0" indent="0" algn="l">
              <a:spcBef>
                <a:spcPts val="0"/>
              </a:spcBef>
              <a:buNone/>
              <a:defRPr sz="18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a:p>
        </p:txBody>
      </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sp>
        <p:nvSpPr>
          <p:cNvPr id="4" name="Date Placeholder 3"/>
          <p:cNvSpPr>
            <a:spLocks noGrp="1"/>
          </p:cNvSpPr>
          <p:nvPr>
            <p:ph type="dt" sz="half" idx="10"/>
          </p:nvPr>
        </p:nvSpPr>
        <p:spPr/>
        <p:txBody>
          <a:bodyPr/>
          <a:lstStyle>
            <a:lvl1pPr>
              <a:defRPr baseline="0">
                <a:solidFill>
                  <a:schemeClr val="tx1">
                    <a:lumMod val="20000"/>
                    <a:lumOff val="80000"/>
                  </a:schemeClr>
                </a:solidFill>
              </a:defRPr>
            </a:lvl1pPr>
          </a:lstStyle>
          <a:p>
            <a:fld id="{402B9795-92DC-40DC-A1CA-9A4B349D7824}" type="datetimeFigureOut">
              <a:rPr lang="en-US" smtClean="0"/>
              <a:pPr/>
              <a:t>4/21/2017</a:t>
            </a:fld>
            <a:endParaRPr lang="en-US" dirty="0"/>
          </a:p>
        </p:txBody>
      </p:sp>
      <p:sp>
        <p:nvSpPr>
          <p:cNvPr id="5" name="Footer Placeholder 4"/>
          <p:cNvSpPr>
            <a:spLocks noGrp="1"/>
          </p:cNvSpPr>
          <p:nvPr>
            <p:ph type="ftr" sz="quarter" idx="11"/>
          </p:nvPr>
        </p:nvSpPr>
        <p:spPr/>
        <p:txBody>
          <a:bodyPr/>
          <a:lstStyle>
            <a:lvl1pPr>
              <a:defRPr baseline="0">
                <a:solidFill>
                  <a:schemeClr val="tx1">
                    <a:lumMod val="20000"/>
                    <a:lumOff val="80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baseline="0">
                <a:solidFill>
                  <a:schemeClr val="tx1">
                    <a:lumMod val="20000"/>
                    <a:lumOff val="80000"/>
                  </a:schemeClr>
                </a:solidFill>
              </a:defRPr>
            </a:lvl1pPr>
          </a:lstStyle>
          <a:p>
            <a:fld id="{0FF54DE5-C571-48E8-A5BC-B369434E2F44}" type="slidenum">
              <a:rPr lang="en-US" smtClean="0"/>
              <a:pPr/>
              <a:t>‹#›</a:t>
            </a:fld>
            <a:endParaRPr lang="en-US" dirty="0"/>
          </a:p>
        </p:txBody>
      </p:sp>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a:t>Click to edit Master title style</a:t>
            </a:r>
            <a:endParaRPr/>
          </a:p>
        </p:txBody>
      </p:sp>
      <p:sp>
        <p:nvSpPr>
          <p:cNvPr id="4" name="Text Placeholder 3"/>
          <p:cNvSpPr>
            <a:spLocks noGrp="1"/>
          </p:cNvSpPr>
          <p:nvPr>
            <p:ph type="body" sz="half" idx="2"/>
          </p:nvPr>
        </p:nvSpPr>
        <p:spPr>
          <a:xfrm>
            <a:off x="1104902" y="1600200"/>
            <a:ext cx="3396996" cy="4572000"/>
          </a:xfrm>
        </p:spPr>
        <p:txBody>
          <a:bodyPr>
            <a:normAutofit/>
          </a:bodyPr>
          <a:lstStyle>
            <a:lvl1pPr marL="0" indent="0">
              <a:spcBef>
                <a:spcPts val="1200"/>
              </a:spcBef>
              <a:buNone/>
              <a:defRPr sz="18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3" name="Picture Placeholder 2" descr="An empty placeholder to add an image. Click on the placeholder and select the image that you wish to add."/>
          <p:cNvSpPr>
            <a:spLocks noGrp="1"/>
          </p:cNvSpPr>
          <p:nvPr>
            <p:ph type="pic" idx="1"/>
          </p:nvPr>
        </p:nvSpPr>
        <p:spPr>
          <a:xfrm>
            <a:off x="4654671" y="1600201"/>
            <a:ext cx="6430912" cy="4572001"/>
          </a:xfrm>
        </p:spPr>
        <p:txBody>
          <a:bodyPr tIns="1188720">
            <a:normAutofit/>
          </a:bodyPr>
          <a:lstStyle>
            <a:lvl1pPr marL="0" indent="0" algn="ctr">
              <a:buNone/>
              <a:defRPr sz="20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endParaRPr dirty="0"/>
          </a:p>
        </p:txBody>
      </p:sp>
      <p:sp>
        <p:nvSpPr>
          <p:cNvPr id="5" name="Date Placeholder 4"/>
          <p:cNvSpPr>
            <a:spLocks noGrp="1"/>
          </p:cNvSpPr>
          <p:nvPr>
            <p:ph type="dt" sz="half" idx="10"/>
          </p:nvPr>
        </p:nvSpPr>
        <p:spPr/>
        <p:txBody>
          <a:bodyPr/>
          <a:lstStyle/>
          <a:p>
            <a:fld id="{402B9795-92DC-40DC-A1CA-9A4B349D7824}" type="datetimeFigureOut">
              <a:rPr lang="en-US"/>
              <a:t>4/21/2017</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t>4/21/2017</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2602" y="365125"/>
            <a:ext cx="1714500" cy="5811838"/>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104900" y="365125"/>
            <a:ext cx="8098896"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t>4/21/2017</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FF54DE5-C571-48E8-A5BC-B369434E2F44}" type="slidenum">
              <a:rPr/>
              <a:t>‹#›</a:t>
            </a:fld>
            <a:endParaRPr dirty="0"/>
          </a:p>
        </p:txBody>
      </p:sp>
      <p:grpSp>
        <p:nvGrpSpPr>
          <p:cNvPr id="7" name="Group 6"/>
          <p:cNvGrpSpPr/>
          <p:nvPr/>
        </p:nvGrpSpPr>
        <p:grpSpPr>
          <a:xfrm rot="5400000">
            <a:off x="6514047" y="3228845"/>
            <a:ext cx="5632704" cy="84403"/>
            <a:chOff x="1073150" y="1219201"/>
            <a:chExt cx="10058400" cy="63125"/>
          </a:xfrm>
        </p:grpSpPr>
        <p:cxnSp>
          <p:nvCxnSpPr>
            <p:cNvPr id="8" name="Straight Connector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402B9795-92DC-40DC-A1CA-9A4B349D7824}" type="datetimeFigureOut">
              <a:rPr lang="en-US"/>
              <a:t>4/21/2017</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1104900" y="2292098"/>
            <a:ext cx="5734051" cy="2219691"/>
          </a:xfrm>
        </p:spPr>
        <p:txBody>
          <a:bodyPr anchor="ctr">
            <a:normAutofit/>
          </a:bodyPr>
          <a:lstStyle>
            <a:lvl1pPr algn="l">
              <a:defRPr sz="4400" cap="all" baseline="0"/>
            </a:lvl1pPr>
          </a:lstStyle>
          <a:p>
            <a:r>
              <a:rPr lang="en-US"/>
              <a:t>Click to edit Master title style</a:t>
            </a:r>
            <a:endParaRPr/>
          </a:p>
        </p:txBody>
      </p:sp>
      <p:sp>
        <p:nvSpPr>
          <p:cNvPr id="3" name="Subtitle 2"/>
          <p:cNvSpPr>
            <a:spLocks noGrp="1"/>
          </p:cNvSpPr>
          <p:nvPr>
            <p:ph type="subTitle" idx="1"/>
          </p:nvPr>
        </p:nvSpPr>
        <p:spPr>
          <a:xfrm>
            <a:off x="1104900" y="4511788"/>
            <a:ext cx="5734051" cy="955565"/>
          </a:xfrm>
        </p:spPr>
        <p:txBody>
          <a:bodyPr>
            <a:normAutofit/>
          </a:bodyPr>
          <a:lstStyle>
            <a:lvl1pPr marL="0" indent="0" algn="l">
              <a:spcBef>
                <a:spcPts val="0"/>
              </a:spcBef>
              <a:buNone/>
              <a:defRPr sz="18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a:p>
        </p:txBody>
      </p:sp>
      <p:sp>
        <p:nvSpPr>
          <p:cNvPr id="11" name="Picture Placeholder 10" descr="An empty placeholder to add an image. Click on the placeholder and select the image that you wish to add."/>
          <p:cNvSpPr>
            <a:spLocks noGrp="1"/>
          </p:cNvSpPr>
          <p:nvPr>
            <p:ph type="pic" sz="quarter" idx="13"/>
          </p:nvPr>
        </p:nvSpPr>
        <p:spPr>
          <a:xfrm>
            <a:off x="6981066" y="1310656"/>
            <a:ext cx="5210937" cy="4208604"/>
          </a:xfrm>
          <a:solidFill>
            <a:schemeClr val="tx1">
              <a:lumMod val="20000"/>
              <a:lumOff val="80000"/>
            </a:schemeClr>
          </a:solidFill>
        </p:spPr>
        <p:txBody>
          <a:bodyPr tIns="1005840"/>
          <a:lstStyle>
            <a:lvl1pPr marL="0" indent="0" algn="ctr">
              <a:buNone/>
              <a:defRPr/>
            </a:lvl1pPr>
          </a:lstStyle>
          <a:p>
            <a:r>
              <a:rPr lang="en-US" dirty="0"/>
              <a:t>Click icon to add picture</a:t>
            </a:r>
            <a:endParaRPr dirty="0"/>
          </a:p>
        </p:txBody>
      </p:sp>
      <p:sp>
        <p:nvSpPr>
          <p:cNvPr id="8" name="Rectangle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grpSp>
        <p:nvGrpSpPr>
          <p:cNvPr id="14" name="Group 13"/>
          <p:cNvGrpSpPr/>
          <p:nvPr/>
        </p:nvGrpSpPr>
        <p:grpSpPr>
          <a:xfrm>
            <a:off x="0" y="1143004"/>
            <a:ext cx="12192000" cy="63125"/>
            <a:chOff x="507492" y="1501519"/>
            <a:chExt cx="8129016" cy="63125"/>
          </a:xfrm>
        </p:grpSpPr>
        <p:cxnSp>
          <p:nvCxnSpPr>
            <p:cNvPr id="15" name="Straight Connector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pic>
        <p:nvPicPr>
          <p:cNvPr id="10" name="Picture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2" y="0"/>
            <a:ext cx="1747524" cy="2292094"/>
          </a:xfrm>
          <a:prstGeom prst="rect">
            <a:avLst/>
          </a:prstGeom>
        </p:spPr>
      </p:pic>
      <p:grpSp>
        <p:nvGrpSpPr>
          <p:cNvPr id="13" name="Group 12"/>
          <p:cNvGrpSpPr/>
          <p:nvPr/>
        </p:nvGrpSpPr>
        <p:grpSpPr>
          <a:xfrm rot="10800000">
            <a:off x="0" y="5645514"/>
            <a:ext cx="12192000" cy="63125"/>
            <a:chOff x="507492" y="1501519"/>
            <a:chExt cx="8129016" cy="63125"/>
          </a:xfrm>
        </p:grpSpPr>
        <p:cxnSp>
          <p:nvCxnSpPr>
            <p:cNvPr id="17" name="Straight Connector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Rectangle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2514604"/>
            <a:ext cx="12192000" cy="3194035"/>
            <a:chOff x="647402" y="2514600"/>
            <a:chExt cx="10838688" cy="3194035"/>
          </a:xfrm>
        </p:grpSpPr>
        <p:grpSp>
          <p:nvGrpSpPr>
            <p:cNvPr id="9" name="Group 8"/>
            <p:cNvGrpSpPr/>
            <p:nvPr/>
          </p:nvGrpSpPr>
          <p:grpSpPr>
            <a:xfrm>
              <a:off x="647402" y="2514600"/>
              <a:ext cx="10838688" cy="63125"/>
              <a:chOff x="507492" y="1501519"/>
              <a:chExt cx="8129016" cy="63125"/>
            </a:xfrm>
          </p:grpSpPr>
          <p:cxnSp>
            <p:nvCxnSpPr>
              <p:cNvPr id="14" name="Straight Connector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Rectangle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1800" dirty="0"/>
            </a:p>
          </p:txBody>
        </p:sp>
        <p:grpSp>
          <p:nvGrpSpPr>
            <p:cNvPr id="11" name="Group 10"/>
            <p:cNvGrpSpPr/>
            <p:nvPr/>
          </p:nvGrpSpPr>
          <p:grpSpPr>
            <a:xfrm rot="10800000">
              <a:off x="647402" y="5645510"/>
              <a:ext cx="10838688" cy="63125"/>
              <a:chOff x="507492" y="1501519"/>
              <a:chExt cx="8129016" cy="63125"/>
            </a:xfrm>
          </p:grpSpPr>
          <p:cxnSp>
            <p:nvCxnSpPr>
              <p:cNvPr id="12" name="Straight Connector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pic>
        <p:nvPicPr>
          <p:cNvPr id="7" name="Picture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2" y="0"/>
            <a:ext cx="1783188" cy="2971806"/>
          </a:xfrm>
          <a:prstGeom prst="rect">
            <a:avLst/>
          </a:prstGeom>
        </p:spPr>
      </p:pic>
      <p:sp>
        <p:nvSpPr>
          <p:cNvPr id="2" name="Title 1"/>
          <p:cNvSpPr>
            <a:spLocks noGrp="1"/>
          </p:cNvSpPr>
          <p:nvPr>
            <p:ph type="title"/>
          </p:nvPr>
        </p:nvSpPr>
        <p:spPr>
          <a:xfrm>
            <a:off x="1104901" y="2971806"/>
            <a:ext cx="10071099" cy="1684150"/>
          </a:xfrm>
        </p:spPr>
        <p:txBody>
          <a:bodyPr anchor="ctr">
            <a:normAutofit/>
          </a:bodyPr>
          <a:lstStyle>
            <a:lvl1pPr>
              <a:defRPr sz="4400" cap="all" baseline="0">
                <a:solidFill>
                  <a:schemeClr val="bg1"/>
                </a:solidFill>
              </a:defRPr>
            </a:lvl1pPr>
          </a:lstStyle>
          <a:p>
            <a:r>
              <a:rPr lang="en-US"/>
              <a:t>Click to edit Master title style</a:t>
            </a:r>
            <a:endParaRPr/>
          </a:p>
        </p:txBody>
      </p:sp>
      <p:sp>
        <p:nvSpPr>
          <p:cNvPr id="3" name="Text Placeholder 2"/>
          <p:cNvSpPr>
            <a:spLocks noGrp="1"/>
          </p:cNvSpPr>
          <p:nvPr>
            <p:ph type="body" idx="1"/>
          </p:nvPr>
        </p:nvSpPr>
        <p:spPr>
          <a:xfrm>
            <a:off x="1104901" y="4655956"/>
            <a:ext cx="10071099" cy="509750"/>
          </a:xfrm>
        </p:spPr>
        <p:txBody>
          <a:bodyPr>
            <a:normAutofit/>
          </a:bodyPr>
          <a:lstStyle>
            <a:lvl1pPr marL="0" indent="0">
              <a:spcBef>
                <a:spcPts val="0"/>
              </a:spcBef>
              <a:buNone/>
              <a:defRPr sz="1600">
                <a:solidFill>
                  <a:schemeClr val="bg1"/>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02B9795-92DC-40DC-A1CA-9A4B349D7824}" type="datetimeFigureOut">
              <a:rPr lang="en-US"/>
              <a:t>4/21/2017</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104902" y="1600202"/>
            <a:ext cx="4914900" cy="4571999"/>
          </a:xfrm>
        </p:spPr>
        <p:txBody>
          <a:bodyPr/>
          <a:lstStyle>
            <a:lvl5pPr>
              <a:defRPr/>
            </a:lvl5pPr>
            <a:lvl6pPr>
              <a:defRPr/>
            </a:lvl6pPr>
            <a:lvl7pPr>
              <a:defRPr/>
            </a:lvl7pPr>
            <a:lvl8pPr>
              <a:defRPr/>
            </a:lvl8pPr>
            <a:lvl9pPr>
              <a:defRPr/>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172202" y="1600202"/>
            <a:ext cx="4914900" cy="4571999"/>
          </a:xfrm>
        </p:spPr>
        <p:txBody>
          <a:bodyPr/>
          <a:lstStyle>
            <a:lvl5pPr>
              <a:defRPr/>
            </a:lvl5pPr>
            <a:lvl6pPr>
              <a:defRPr/>
            </a:lvl6pPr>
            <a:lvl7pPr>
              <a:defRPr/>
            </a:lvl7pPr>
            <a:lvl8pPr>
              <a:defRPr/>
            </a:lvl8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t>4/21/2017</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Text Placeholder 2"/>
          <p:cNvSpPr>
            <a:spLocks noGrp="1"/>
          </p:cNvSpPr>
          <p:nvPr>
            <p:ph type="body" idx="1"/>
          </p:nvPr>
        </p:nvSpPr>
        <p:spPr>
          <a:xfrm>
            <a:off x="1104900" y="1600200"/>
            <a:ext cx="4919472" cy="823912"/>
          </a:xfrm>
        </p:spPr>
        <p:txBody>
          <a:bodyPr anchor="b"/>
          <a:lstStyle>
            <a:lvl1pPr marL="0" indent="0">
              <a:spcBef>
                <a:spcPts val="0"/>
              </a:spcBef>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p:nvPr>
        </p:nvSpPr>
        <p:spPr>
          <a:xfrm>
            <a:off x="1104900" y="2424112"/>
            <a:ext cx="4919472" cy="37480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166111" y="1600200"/>
            <a:ext cx="4919472" cy="823912"/>
          </a:xfrm>
        </p:spPr>
        <p:txBody>
          <a:bodyPr anchor="b"/>
          <a:lstStyle>
            <a:lvl1pPr marL="0" indent="0">
              <a:spcBef>
                <a:spcPts val="0"/>
              </a:spcBef>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p:nvPr>
        </p:nvSpPr>
        <p:spPr>
          <a:xfrm>
            <a:off x="6166111" y="2424112"/>
            <a:ext cx="4919472" cy="37480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402B9795-92DC-40DC-A1CA-9A4B349D7824}" type="datetimeFigureOut">
              <a:rPr lang="en-US"/>
              <a:t>4/21/2017</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402B9795-92DC-40DC-A1CA-9A4B349D7824}" type="datetimeFigureOut">
              <a:rPr lang="en-US"/>
              <a:t>4/21/2017</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2B9795-92DC-40DC-A1CA-9A4B349D7824}" type="datetimeFigureOut">
              <a:rPr lang="en-US"/>
              <a:t>4/21/2017</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lstStyle>
            <a:lvl1pPr>
              <a:defRPr sz="3200"/>
            </a:lvl1pPr>
          </a:lstStyle>
          <a:p>
            <a:r>
              <a:rPr lang="en-US"/>
              <a:t>Click to edit Master title style</a:t>
            </a:r>
            <a:endParaRPr/>
          </a:p>
        </p:txBody>
      </p:sp>
      <p:sp>
        <p:nvSpPr>
          <p:cNvPr id="4" name="Text Placeholder 3"/>
          <p:cNvSpPr>
            <a:spLocks noGrp="1"/>
          </p:cNvSpPr>
          <p:nvPr>
            <p:ph type="body" sz="half" idx="2"/>
          </p:nvPr>
        </p:nvSpPr>
        <p:spPr>
          <a:xfrm>
            <a:off x="1104902" y="1600200"/>
            <a:ext cx="4384548" cy="4572000"/>
          </a:xfrm>
        </p:spPr>
        <p:txBody>
          <a:bodyPr>
            <a:normAutofit/>
          </a:bodyPr>
          <a:lstStyle>
            <a:lvl1pPr marL="0" indent="0">
              <a:spcBef>
                <a:spcPts val="1200"/>
              </a:spcBef>
              <a:buNone/>
              <a:defRPr sz="18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3" name="Content Placeholder 2"/>
          <p:cNvSpPr>
            <a:spLocks noGrp="1"/>
          </p:cNvSpPr>
          <p:nvPr>
            <p:ph idx="1"/>
          </p:nvPr>
        </p:nvSpPr>
        <p:spPr>
          <a:xfrm>
            <a:off x="5641850" y="1600201"/>
            <a:ext cx="5445252" cy="4572001"/>
          </a:xfrm>
        </p:spPr>
        <p:txBody>
          <a:bodyPr>
            <a:normAutofit/>
          </a:bodyPr>
          <a:lstStyle>
            <a:lvl1pPr>
              <a:defRPr sz="2000"/>
            </a:lvl1pPr>
            <a:lvl2pPr>
              <a:defRPr sz="16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402B9795-92DC-40DC-A1CA-9A4B349D7824}" type="datetimeFigureOut">
              <a:rPr lang="en-US"/>
              <a:t>4/21/2017</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0FF54DE5-C571-48E8-A5BC-B369434E2F44}" type="slidenum">
              <a:rPr/>
              <a:t>‹#›</a:t>
            </a:fld>
            <a:endParaRPr dirty="0"/>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04901" y="76200"/>
            <a:ext cx="9980683" cy="1096962"/>
          </a:xfrm>
          <a:prstGeom prst="rect">
            <a:avLst/>
          </a:prstGeom>
        </p:spPr>
        <p:txBody>
          <a:bodyPr vert="horz" lIns="0" tIns="45720" rIns="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1104902" y="6356355"/>
            <a:ext cx="1829559" cy="365125"/>
          </a:xfrm>
          <a:prstGeom prst="rect">
            <a:avLst/>
          </a:prstGeom>
        </p:spPr>
        <p:txBody>
          <a:bodyPr vert="horz" lIns="0" tIns="45720" rIns="0" bIns="45720" rtlCol="0" anchor="ctr"/>
          <a:lstStyle>
            <a:lvl1pPr algn="l">
              <a:defRPr sz="1200" baseline="0">
                <a:solidFill>
                  <a:schemeClr val="tx1">
                    <a:lumMod val="75000"/>
                  </a:schemeClr>
                </a:solidFill>
              </a:defRPr>
            </a:lvl1pPr>
          </a:lstStyle>
          <a:p>
            <a:fld id="{402B9795-92DC-40DC-A1CA-9A4B349D7824}" type="datetimeFigureOut">
              <a:rPr lang="en-US" smtClean="0"/>
              <a:pPr/>
              <a:t>4/21/2017</a:t>
            </a:fld>
            <a:endParaRPr lang="en-US" dirty="0"/>
          </a:p>
        </p:txBody>
      </p:sp>
      <p:sp>
        <p:nvSpPr>
          <p:cNvPr id="5" name="Footer Placeholder 4"/>
          <p:cNvSpPr>
            <a:spLocks noGrp="1"/>
          </p:cNvSpPr>
          <p:nvPr>
            <p:ph type="ftr" sz="quarter" idx="3"/>
          </p:nvPr>
        </p:nvSpPr>
        <p:spPr>
          <a:xfrm>
            <a:off x="2934460" y="6356350"/>
            <a:ext cx="6323083" cy="365126"/>
          </a:xfrm>
          <a:prstGeom prst="rect">
            <a:avLst/>
          </a:prstGeom>
        </p:spPr>
        <p:txBody>
          <a:bodyPr vert="horz" lIns="0" tIns="45720" rIns="0" bIns="45720" rtlCol="0" anchor="ctr"/>
          <a:lstStyle>
            <a:lvl1pPr algn="ctr">
              <a:defRPr sz="1200" baseline="0">
                <a:solidFill>
                  <a:schemeClr val="tx1">
                    <a:lumMod val="75000"/>
                  </a:schemeClr>
                </a:solidFill>
              </a:defRPr>
            </a:lvl1pPr>
          </a:lstStyle>
          <a:p>
            <a:endParaRPr lang="en-US" dirty="0"/>
          </a:p>
        </p:txBody>
      </p:sp>
      <p:sp>
        <p:nvSpPr>
          <p:cNvPr id="6" name="Slide Number Placeholder 5"/>
          <p:cNvSpPr>
            <a:spLocks noGrp="1"/>
          </p:cNvSpPr>
          <p:nvPr>
            <p:ph type="sldNum" sz="quarter" idx="4"/>
          </p:nvPr>
        </p:nvSpPr>
        <p:spPr>
          <a:xfrm>
            <a:off x="9256783" y="6356355"/>
            <a:ext cx="1828800" cy="365125"/>
          </a:xfrm>
          <a:prstGeom prst="rect">
            <a:avLst/>
          </a:prstGeom>
        </p:spPr>
        <p:txBody>
          <a:bodyPr vert="horz" lIns="0" tIns="45720" rIns="0" bIns="45720" rtlCol="0" anchor="ctr"/>
          <a:lstStyle>
            <a:lvl1pPr algn="r">
              <a:defRPr sz="1200" baseline="0">
                <a:solidFill>
                  <a:schemeClr val="tx1">
                    <a:lumMod val="75000"/>
                  </a:schemeClr>
                </a:solidFill>
              </a:defRPr>
            </a:lvl1pPr>
          </a:lstStyle>
          <a:p>
            <a:fld id="{0FF54DE5-C571-48E8-A5BC-B369434E2F44}" type="slidenum">
              <a:rPr lang="en-US" smtClean="0"/>
              <a:pPr/>
              <a:t>‹#›</a:t>
            </a:fld>
            <a:endParaRPr lang="en-US" dirty="0"/>
          </a:p>
        </p:txBody>
      </p:sp>
      <p:grpSp>
        <p:nvGrpSpPr>
          <p:cNvPr id="15" name="Group 14"/>
          <p:cNvGrpSpPr/>
          <p:nvPr/>
        </p:nvGrpSpPr>
        <p:grpSpPr>
          <a:xfrm>
            <a:off x="1103376" y="1219205"/>
            <a:ext cx="9985248" cy="84403"/>
            <a:chOff x="1073150" y="1219201"/>
            <a:chExt cx="10058400" cy="63125"/>
          </a:xfrm>
        </p:grpSpPr>
        <p:cxnSp>
          <p:nvCxnSpPr>
            <p:cNvPr id="13" name="Straight Connector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377"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2971" indent="-228594" algn="l" defTabSz="914377"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160" indent="-228594" algn="l" defTabSz="914377"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userDrawn="1">
          <p15:clr>
            <a:srgbClr val="F26B43"/>
          </p15:clr>
        </p15:guide>
        <p15:guide id="2" pos="6984" userDrawn="1">
          <p15:clr>
            <a:srgbClr val="F26B43"/>
          </p15:clr>
        </p15:guide>
        <p15:guide id="3" orient="horz" pos="1008" userDrawn="1">
          <p15:clr>
            <a:srgbClr val="F26B43"/>
          </p15:clr>
        </p15:guide>
        <p15:guide id="4" orient="horz" pos="388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amp;ehk=YWIG4Wg8lo0"/><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amp;ehk=ARj5hCElf0mIoKAliAHhdA&amp;r=0&amp;pid=OfficeInsert"/><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amp;ehk=AMXHpg3y3ArIaH8pbNXc"/><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6681" y="2280063"/>
            <a:ext cx="6821007" cy="3239197"/>
          </a:xfrm>
        </p:spPr>
        <p:txBody>
          <a:bodyPr anchor="ctr">
            <a:noAutofit/>
          </a:bodyPr>
          <a:lstStyle/>
          <a:p>
            <a:pPr algn="ctr">
              <a:lnSpc>
                <a:spcPct val="100000"/>
              </a:lnSpc>
            </a:pPr>
            <a:r>
              <a:rPr lang="en-US" sz="3800" dirty="0">
                <a:solidFill>
                  <a:srgbClr val="740E0E"/>
                </a:solidFill>
                <a:latin typeface="Sitka Small" panose="02000505000000020004" pitchFamily="2" charset="0"/>
                <a:cs typeface="Mongolian Baiti" panose="03000500000000000000" pitchFamily="66" charset="0"/>
              </a:rPr>
              <a:t>Upward and Onward: </a:t>
            </a:r>
            <a:br>
              <a:rPr lang="en-US" sz="3800" dirty="0">
                <a:solidFill>
                  <a:srgbClr val="740E0E"/>
                </a:solidFill>
                <a:latin typeface="Sitka Small" panose="02000505000000020004" pitchFamily="2" charset="0"/>
                <a:cs typeface="Mongolian Baiti" panose="03000500000000000000" pitchFamily="66" charset="0"/>
              </a:rPr>
            </a:br>
            <a:r>
              <a:rPr lang="en-US" sz="3800" dirty="0">
                <a:solidFill>
                  <a:srgbClr val="740E0E"/>
                </a:solidFill>
                <a:latin typeface="Sitka Small" panose="02000505000000020004" pitchFamily="2" charset="0"/>
                <a:cs typeface="Mongolian Baiti" panose="03000500000000000000" pitchFamily="66" charset="0"/>
              </a:rPr>
              <a:t>The Effects of Early Literacy Access and Instruction Via Public Health Departments</a:t>
            </a:r>
          </a:p>
        </p:txBody>
      </p:sp>
      <p:sp>
        <p:nvSpPr>
          <p:cNvPr id="7" name="Subtitle 6"/>
          <p:cNvSpPr>
            <a:spLocks noGrp="1"/>
          </p:cNvSpPr>
          <p:nvPr>
            <p:ph type="subTitle" idx="1"/>
          </p:nvPr>
        </p:nvSpPr>
        <p:spPr>
          <a:xfrm>
            <a:off x="609600" y="5817704"/>
            <a:ext cx="5840723" cy="927653"/>
          </a:xfrm>
        </p:spPr>
        <p:txBody>
          <a:bodyPr>
            <a:normAutofit fontScale="77500" lnSpcReduction="20000"/>
          </a:bodyPr>
          <a:lstStyle/>
          <a:p>
            <a:pPr algn="ctr"/>
            <a:r>
              <a:rPr lang="en-US" sz="2400" dirty="0">
                <a:solidFill>
                  <a:schemeClr val="tx1">
                    <a:lumMod val="20000"/>
                    <a:lumOff val="80000"/>
                  </a:schemeClr>
                </a:solidFill>
              </a:rPr>
              <a:t>Jennifer S. Elliott</a:t>
            </a:r>
          </a:p>
          <a:p>
            <a:pPr algn="ctr"/>
            <a:endParaRPr lang="en-US" sz="2400" dirty="0">
              <a:solidFill>
                <a:schemeClr val="tx1">
                  <a:lumMod val="20000"/>
                  <a:lumOff val="80000"/>
                </a:schemeClr>
              </a:solidFill>
            </a:endParaRPr>
          </a:p>
          <a:p>
            <a:pPr algn="ctr"/>
            <a:r>
              <a:rPr lang="en-US" sz="2400" dirty="0">
                <a:solidFill>
                  <a:schemeClr val="tx1">
                    <a:lumMod val="20000"/>
                    <a:lumOff val="80000"/>
                  </a:schemeClr>
                </a:solidFill>
              </a:rPr>
              <a:t>Graduate Program:  Reading, Literacy, and Learning</a:t>
            </a:r>
          </a:p>
        </p:txBody>
      </p:sp>
      <p:pic>
        <p:nvPicPr>
          <p:cNvPr id="4" name="Picture Placeholder 3" descr="Open book on table, blurred shelves of books in background"/>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l="8895" r="8895"/>
          <a:stretch>
            <a:fillRect/>
          </a:stretch>
        </p:blipFill>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xfrm>
            <a:off x="461963" y="104775"/>
            <a:ext cx="11730037" cy="1096963"/>
          </a:xfrm>
        </p:spPr>
        <p:txBody>
          <a:bodyPr>
            <a:normAutofit fontScale="90000"/>
          </a:bodyPr>
          <a:lstStyle/>
          <a:p>
            <a:r>
              <a:rPr lang="en-US" sz="4400" dirty="0">
                <a:solidFill>
                  <a:schemeClr val="accent3">
                    <a:lumMod val="50000"/>
                  </a:schemeClr>
                </a:solidFill>
              </a:rPr>
              <a:t>What efforts have been made to remedy this issue?</a:t>
            </a:r>
          </a:p>
        </p:txBody>
      </p:sp>
      <p:sp>
        <p:nvSpPr>
          <p:cNvPr id="14" name="Content Placeholder 13"/>
          <p:cNvSpPr>
            <a:spLocks noGrp="1"/>
          </p:cNvSpPr>
          <p:nvPr>
            <p:ph idx="1"/>
          </p:nvPr>
        </p:nvSpPr>
        <p:spPr>
          <a:xfrm>
            <a:off x="1033465" y="1600202"/>
            <a:ext cx="10085615" cy="5857876"/>
          </a:xfrm>
        </p:spPr>
        <p:txBody>
          <a:bodyPr>
            <a:normAutofit fontScale="92500"/>
          </a:bodyPr>
          <a:lstStyle/>
          <a:p>
            <a:pPr marL="0" indent="0">
              <a:buNone/>
            </a:pPr>
            <a:r>
              <a:rPr lang="en-US" sz="3200" dirty="0">
                <a:solidFill>
                  <a:srgbClr val="540000"/>
                </a:solidFill>
              </a:rPr>
              <a:t>“Consequently, a critical focus in early literacy has been to get books in children’s hands” (Neuman, 1999).</a:t>
            </a:r>
          </a:p>
          <a:p>
            <a:pPr marL="0" indent="0">
              <a:buNone/>
            </a:pPr>
            <a:endParaRPr lang="en-US" sz="3200" dirty="0">
              <a:solidFill>
                <a:srgbClr val="540000"/>
              </a:solidFill>
            </a:endParaRPr>
          </a:p>
          <a:p>
            <a:pPr marL="0" indent="0">
              <a:buNone/>
            </a:pPr>
            <a:r>
              <a:rPr lang="en-US" sz="3200" dirty="0">
                <a:solidFill>
                  <a:schemeClr val="bg1"/>
                </a:solidFill>
              </a:rPr>
              <a:t>The following studies, among others, have sought to impart early literacy skills by </a:t>
            </a:r>
            <a:r>
              <a:rPr lang="en-US" sz="3200" dirty="0" smtClean="0">
                <a:solidFill>
                  <a:schemeClr val="bg1"/>
                </a:solidFill>
              </a:rPr>
              <a:t>other methods:</a:t>
            </a:r>
            <a:endParaRPr lang="en-US" sz="3200" dirty="0">
              <a:solidFill>
                <a:schemeClr val="bg1"/>
              </a:solidFill>
            </a:endParaRPr>
          </a:p>
          <a:p>
            <a:pPr marL="0" indent="0">
              <a:buNone/>
            </a:pPr>
            <a:endParaRPr lang="en-US" sz="3200" dirty="0">
              <a:solidFill>
                <a:schemeClr val="bg1"/>
              </a:solidFill>
            </a:endParaRPr>
          </a:p>
          <a:p>
            <a:pPr marL="0" indent="0">
              <a:buNone/>
            </a:pPr>
            <a:r>
              <a:rPr lang="en-US" sz="3200" dirty="0">
                <a:solidFill>
                  <a:srgbClr val="540000"/>
                </a:solidFill>
              </a:rPr>
              <a:t>	Play, Print, and Purpose (1990)</a:t>
            </a:r>
          </a:p>
          <a:p>
            <a:pPr marL="0" indent="0">
              <a:buNone/>
            </a:pPr>
            <a:r>
              <a:rPr lang="en-US" sz="3200" dirty="0">
                <a:solidFill>
                  <a:srgbClr val="540000"/>
                </a:solidFill>
              </a:rPr>
              <a:t>	Babies into Books (1999)</a:t>
            </a:r>
          </a:p>
          <a:p>
            <a:pPr marL="0" indent="0">
              <a:buNone/>
            </a:pPr>
            <a:r>
              <a:rPr lang="en-US" sz="3200" dirty="0">
                <a:solidFill>
                  <a:srgbClr val="540000"/>
                </a:solidFill>
              </a:rPr>
              <a:t>	Books Aloud (1999)</a:t>
            </a:r>
          </a:p>
          <a:p>
            <a:pPr marL="0" indent="0">
              <a:buNone/>
            </a:pPr>
            <a:r>
              <a:rPr lang="en-US" sz="3200" dirty="0">
                <a:solidFill>
                  <a:srgbClr val="540000"/>
                </a:solidFill>
              </a:rPr>
              <a:t>			</a:t>
            </a:r>
            <a:endParaRPr lang="en-US" sz="3200" dirty="0">
              <a:solidFill>
                <a:schemeClr val="bg1"/>
              </a:solidFill>
            </a:endParaRPr>
          </a:p>
          <a:p>
            <a:pPr marL="0" indent="0">
              <a:buNone/>
            </a:pPr>
            <a:endParaRPr lang="en-US" sz="3200" dirty="0">
              <a:solidFill>
                <a:schemeClr val="bg1"/>
              </a:solidFill>
            </a:endParaRPr>
          </a:p>
        </p:txBody>
      </p:sp>
    </p:spTree>
    <p:extLst>
      <p:ext uri="{BB962C8B-B14F-4D97-AF65-F5344CB8AC3E}">
        <p14:creationId xmlns:p14="http://schemas.microsoft.com/office/powerpoint/2010/main" val="940854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xfrm>
            <a:off x="1104902" y="104775"/>
            <a:ext cx="10552342" cy="1096963"/>
          </a:xfrm>
        </p:spPr>
        <p:txBody>
          <a:bodyPr>
            <a:normAutofit fontScale="90000"/>
          </a:bodyPr>
          <a:lstStyle/>
          <a:p>
            <a:r>
              <a:rPr lang="en-US" sz="4400" dirty="0">
                <a:solidFill>
                  <a:schemeClr val="accent3">
                    <a:lumMod val="50000"/>
                  </a:schemeClr>
                </a:solidFill>
              </a:rPr>
              <a:t>Does a paucity of early literacy skills remain?</a:t>
            </a:r>
          </a:p>
        </p:txBody>
      </p:sp>
      <p:sp>
        <p:nvSpPr>
          <p:cNvPr id="14" name="Content Placeholder 13"/>
          <p:cNvSpPr>
            <a:spLocks noGrp="1"/>
          </p:cNvSpPr>
          <p:nvPr>
            <p:ph idx="1"/>
          </p:nvPr>
        </p:nvSpPr>
        <p:spPr>
          <a:xfrm>
            <a:off x="1104902" y="1900052"/>
            <a:ext cx="10085615" cy="4957950"/>
          </a:xfrm>
        </p:spPr>
        <p:txBody>
          <a:bodyPr>
            <a:normAutofit/>
          </a:bodyPr>
          <a:lstStyle/>
          <a:p>
            <a:pPr marL="0" indent="0">
              <a:buNone/>
            </a:pPr>
            <a:r>
              <a:rPr lang="en-US" sz="3200" dirty="0">
                <a:solidFill>
                  <a:schemeClr val="bg1"/>
                </a:solidFill>
              </a:rPr>
              <a:t>Recently, the Commonwealth of Virginia has recognized the urgency of this issue.</a:t>
            </a:r>
          </a:p>
          <a:p>
            <a:pPr marL="0" indent="0">
              <a:buNone/>
            </a:pPr>
            <a:r>
              <a:rPr lang="en-US" sz="3200" dirty="0">
                <a:solidFill>
                  <a:schemeClr val="bg1"/>
                </a:solidFill>
              </a:rPr>
              <a:t>	</a:t>
            </a:r>
          </a:p>
          <a:p>
            <a:pPr marL="0" indent="0">
              <a:buNone/>
            </a:pPr>
            <a:r>
              <a:rPr lang="en-US" sz="3200" dirty="0">
                <a:solidFill>
                  <a:srgbClr val="540000"/>
                </a:solidFill>
              </a:rPr>
              <a:t>In “Virginia’s Plan for Well-Being,” it is stated that “By 2020, the percent of children in Virginia who do not meet the PALS K benchmarks in the fall of kindergarten and require literacy interventions decreases from 12.7% to 12.2%” (Virginia Department of </a:t>
            </a:r>
            <a:r>
              <a:rPr lang="en-US" sz="3200" dirty="0" smtClean="0">
                <a:solidFill>
                  <a:srgbClr val="540000"/>
                </a:solidFill>
              </a:rPr>
              <a:t>Health, 2015).</a:t>
            </a:r>
            <a:endParaRPr lang="en-US" sz="3200" dirty="0">
              <a:solidFill>
                <a:schemeClr val="bg1"/>
              </a:solidFill>
            </a:endParaRPr>
          </a:p>
        </p:txBody>
      </p:sp>
    </p:spTree>
    <p:extLst>
      <p:ext uri="{BB962C8B-B14F-4D97-AF65-F5344CB8AC3E}">
        <p14:creationId xmlns:p14="http://schemas.microsoft.com/office/powerpoint/2010/main" val="1367842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xfrm>
            <a:off x="1098099" y="189036"/>
            <a:ext cx="10711543" cy="1096963"/>
          </a:xfrm>
        </p:spPr>
        <p:txBody>
          <a:bodyPr>
            <a:normAutofit fontScale="90000"/>
          </a:bodyPr>
          <a:lstStyle/>
          <a:p>
            <a:r>
              <a:rPr lang="en-US" sz="4400" dirty="0">
                <a:solidFill>
                  <a:schemeClr val="accent3">
                    <a:lumMod val="50000"/>
                  </a:schemeClr>
                </a:solidFill>
              </a:rPr>
              <a:t>Does a paucity of early literacy skills remain?</a:t>
            </a:r>
          </a:p>
        </p:txBody>
      </p:sp>
      <p:pic>
        <p:nvPicPr>
          <p:cNvPr id="2050" name="Picture 2" descr="Image result for virginia pals k data by region"/>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193372" y="1343149"/>
            <a:ext cx="7568146" cy="521709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761521" y="6221689"/>
            <a:ext cx="2430482" cy="338554"/>
          </a:xfrm>
          <a:prstGeom prst="rect">
            <a:avLst/>
          </a:prstGeom>
          <a:noFill/>
        </p:spPr>
        <p:txBody>
          <a:bodyPr wrap="square" rtlCol="0">
            <a:spAutoFit/>
          </a:bodyPr>
          <a:lstStyle/>
          <a:p>
            <a:r>
              <a:rPr lang="en-US" sz="1600" dirty="0">
                <a:solidFill>
                  <a:srgbClr val="072E33"/>
                </a:solidFill>
              </a:rPr>
              <a:t>vaperforms.virginia.gov</a:t>
            </a:r>
          </a:p>
        </p:txBody>
      </p:sp>
    </p:spTree>
    <p:extLst>
      <p:ext uri="{BB962C8B-B14F-4D97-AF65-F5344CB8AC3E}">
        <p14:creationId xmlns:p14="http://schemas.microsoft.com/office/powerpoint/2010/main" val="3368962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xfrm>
            <a:off x="1096736" y="142875"/>
            <a:ext cx="10711543" cy="1096963"/>
          </a:xfrm>
        </p:spPr>
        <p:txBody>
          <a:bodyPr>
            <a:normAutofit fontScale="90000"/>
          </a:bodyPr>
          <a:lstStyle/>
          <a:p>
            <a:r>
              <a:rPr lang="en-US" sz="4400" dirty="0">
                <a:solidFill>
                  <a:schemeClr val="accent3">
                    <a:lumMod val="50000"/>
                  </a:schemeClr>
                </a:solidFill>
              </a:rPr>
              <a:t>Does a paucity of early literacy skills remain?</a:t>
            </a:r>
          </a:p>
        </p:txBody>
      </p:sp>
      <p:sp>
        <p:nvSpPr>
          <p:cNvPr id="14" name="Content Placeholder 13"/>
          <p:cNvSpPr>
            <a:spLocks noGrp="1"/>
          </p:cNvSpPr>
          <p:nvPr>
            <p:ph idx="1"/>
          </p:nvPr>
        </p:nvSpPr>
        <p:spPr>
          <a:xfrm>
            <a:off x="1096736" y="1686297"/>
            <a:ext cx="10085615" cy="2101932"/>
          </a:xfrm>
        </p:spPr>
        <p:txBody>
          <a:bodyPr>
            <a:normAutofit lnSpcReduction="10000"/>
          </a:bodyPr>
          <a:lstStyle/>
          <a:p>
            <a:pPr marL="0" indent="0">
              <a:buNone/>
            </a:pPr>
            <a:r>
              <a:rPr lang="en-US" sz="3200" dirty="0">
                <a:solidFill>
                  <a:srgbClr val="540000"/>
                </a:solidFill>
              </a:rPr>
              <a:t>Unfortunately, in the past year since </a:t>
            </a:r>
            <a:r>
              <a:rPr lang="en-US" sz="3200" dirty="0" smtClean="0">
                <a:solidFill>
                  <a:srgbClr val="540000"/>
                </a:solidFill>
              </a:rPr>
              <a:t>an effort was made to meet this goal, </a:t>
            </a:r>
            <a:r>
              <a:rPr lang="en-US" sz="3200" dirty="0">
                <a:solidFill>
                  <a:srgbClr val="540000"/>
                </a:solidFill>
              </a:rPr>
              <a:t>the percentage of students who did not meet the PALS K benchmarks actually increased from 12.7% to 13.8% (Virginia Department of </a:t>
            </a:r>
            <a:r>
              <a:rPr lang="en-US" sz="3200" dirty="0" smtClean="0">
                <a:solidFill>
                  <a:srgbClr val="540000"/>
                </a:solidFill>
              </a:rPr>
              <a:t>Health, 2015).  </a:t>
            </a:r>
            <a:endParaRPr lang="en-US" sz="3200" dirty="0">
              <a:solidFill>
                <a:srgbClr val="54000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5482" y="4033528"/>
            <a:ext cx="4048125" cy="2686050"/>
          </a:xfrm>
          <a:prstGeom prst="rect">
            <a:avLst/>
          </a:prstGeom>
        </p:spPr>
      </p:pic>
    </p:spTree>
    <p:extLst>
      <p:ext uri="{BB962C8B-B14F-4D97-AF65-F5344CB8AC3E}">
        <p14:creationId xmlns:p14="http://schemas.microsoft.com/office/powerpoint/2010/main" val="236496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 y="2292097"/>
            <a:ext cx="12191999" cy="2219691"/>
          </a:xfrm>
        </p:spPr>
        <p:txBody>
          <a:bodyPr>
            <a:normAutofit/>
          </a:bodyPr>
          <a:lstStyle/>
          <a:p>
            <a:pPr algn="ctr"/>
            <a:r>
              <a:rPr lang="en-US" sz="6000" dirty="0">
                <a:solidFill>
                  <a:srgbClr val="540000"/>
                </a:solidFill>
              </a:rPr>
              <a:t>Proposed Research Solution</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069073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xfrm>
            <a:off x="1088574" y="76200"/>
            <a:ext cx="10406743" cy="1096963"/>
          </a:xfrm>
        </p:spPr>
        <p:txBody>
          <a:bodyPr>
            <a:normAutofit/>
          </a:bodyPr>
          <a:lstStyle/>
          <a:p>
            <a:r>
              <a:rPr lang="en-US" sz="4400" dirty="0">
                <a:solidFill>
                  <a:schemeClr val="accent3">
                    <a:lumMod val="50000"/>
                  </a:schemeClr>
                </a:solidFill>
              </a:rPr>
              <a:t>Purpose</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3029802328"/>
              </p:ext>
            </p:extLst>
          </p:nvPr>
        </p:nvGraphicFramePr>
        <p:xfrm>
          <a:off x="5682775" y="1320800"/>
          <a:ext cx="7910513" cy="553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861391" y="2297787"/>
            <a:ext cx="4821384" cy="3323987"/>
          </a:xfrm>
          <a:prstGeom prst="rect">
            <a:avLst/>
          </a:prstGeom>
          <a:noFill/>
        </p:spPr>
        <p:txBody>
          <a:bodyPr wrap="square" rtlCol="0">
            <a:spAutoFit/>
          </a:bodyPr>
          <a:lstStyle/>
          <a:p>
            <a:r>
              <a:rPr lang="en-US" sz="3000" dirty="0">
                <a:solidFill>
                  <a:schemeClr val="bg1"/>
                </a:solidFill>
              </a:rPr>
              <a:t>A well-developed </a:t>
            </a:r>
            <a:r>
              <a:rPr lang="en-US" sz="3000" dirty="0" smtClean="0">
                <a:solidFill>
                  <a:schemeClr val="bg1"/>
                </a:solidFill>
              </a:rPr>
              <a:t>early literacy </a:t>
            </a:r>
            <a:r>
              <a:rPr lang="en-US" sz="3000" dirty="0">
                <a:solidFill>
                  <a:schemeClr val="bg1"/>
                </a:solidFill>
              </a:rPr>
              <a:t>program, one that coordinates with the developmental nature of literacy, will prepare low SES children to be literate and successful.</a:t>
            </a:r>
          </a:p>
        </p:txBody>
      </p:sp>
    </p:spTree>
    <p:extLst>
      <p:ext uri="{BB962C8B-B14F-4D97-AF65-F5344CB8AC3E}">
        <p14:creationId xmlns:p14="http://schemas.microsoft.com/office/powerpoint/2010/main" val="96118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xfrm>
            <a:off x="1088574" y="76200"/>
            <a:ext cx="10406743" cy="1096963"/>
          </a:xfrm>
        </p:spPr>
        <p:txBody>
          <a:bodyPr>
            <a:normAutofit/>
          </a:bodyPr>
          <a:lstStyle/>
          <a:p>
            <a:r>
              <a:rPr lang="en-US" sz="4400" dirty="0">
                <a:solidFill>
                  <a:schemeClr val="accent3">
                    <a:lumMod val="50000"/>
                  </a:schemeClr>
                </a:solidFill>
              </a:rPr>
              <a:t>Research Process</a:t>
            </a:r>
          </a:p>
        </p:txBody>
      </p:sp>
      <p:sp>
        <p:nvSpPr>
          <p:cNvPr id="14" name="Content Placeholder 13"/>
          <p:cNvSpPr>
            <a:spLocks noGrp="1"/>
          </p:cNvSpPr>
          <p:nvPr>
            <p:ph idx="1"/>
          </p:nvPr>
        </p:nvSpPr>
        <p:spPr>
          <a:xfrm>
            <a:off x="1088573" y="1320803"/>
            <a:ext cx="10101943" cy="5537199"/>
          </a:xfrm>
        </p:spPr>
        <p:txBody>
          <a:bodyPr>
            <a:normAutofit/>
          </a:bodyPr>
          <a:lstStyle/>
          <a:p>
            <a:pPr marL="0" indent="0">
              <a:buNone/>
            </a:pPr>
            <a:endParaRPr lang="en-US" sz="3200" dirty="0">
              <a:solidFill>
                <a:schemeClr val="bg1"/>
              </a:solidFill>
            </a:endParaRPr>
          </a:p>
          <a:p>
            <a:pPr marL="514338" indent="-514338">
              <a:buAutoNum type="arabicPeriod"/>
            </a:pPr>
            <a:endParaRPr lang="en-US" sz="3200" dirty="0">
              <a:solidFill>
                <a:schemeClr val="bg1"/>
              </a:solidFill>
            </a:endParaRPr>
          </a:p>
        </p:txBody>
      </p:sp>
      <p:graphicFrame>
        <p:nvGraphicFramePr>
          <p:cNvPr id="2" name="Diagram 1"/>
          <p:cNvGraphicFramePr/>
          <p:nvPr>
            <p:extLst>
              <p:ext uri="{D42A27DB-BD31-4B8C-83A1-F6EECF244321}">
                <p14:modId xmlns:p14="http://schemas.microsoft.com/office/powerpoint/2010/main" val="2904554145"/>
              </p:ext>
            </p:extLst>
          </p:nvPr>
        </p:nvGraphicFramePr>
        <p:xfrm>
          <a:off x="1450108" y="890651"/>
          <a:ext cx="9118929" cy="62355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10807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xfrm>
            <a:off x="1088574" y="76200"/>
            <a:ext cx="10406743" cy="1096963"/>
          </a:xfrm>
        </p:spPr>
        <p:txBody>
          <a:bodyPr>
            <a:normAutofit/>
          </a:bodyPr>
          <a:lstStyle/>
          <a:p>
            <a:r>
              <a:rPr lang="en-US" sz="4400" dirty="0">
                <a:solidFill>
                  <a:schemeClr val="accent3">
                    <a:lumMod val="50000"/>
                  </a:schemeClr>
                </a:solidFill>
              </a:rPr>
              <a:t>Participants and Context</a:t>
            </a:r>
          </a:p>
        </p:txBody>
      </p:sp>
      <p:sp>
        <p:nvSpPr>
          <p:cNvPr id="14" name="Content Placeholder 13"/>
          <p:cNvSpPr>
            <a:spLocks noGrp="1"/>
          </p:cNvSpPr>
          <p:nvPr>
            <p:ph idx="1"/>
          </p:nvPr>
        </p:nvSpPr>
        <p:spPr>
          <a:xfrm>
            <a:off x="1088573" y="1413163"/>
            <a:ext cx="10406744" cy="5326083"/>
          </a:xfrm>
        </p:spPr>
        <p:txBody>
          <a:bodyPr>
            <a:normAutofit fontScale="92500" lnSpcReduction="10000"/>
          </a:bodyPr>
          <a:lstStyle/>
          <a:p>
            <a:pPr marL="0" indent="0">
              <a:buNone/>
            </a:pPr>
            <a:r>
              <a:rPr lang="en-US" sz="3000" dirty="0">
                <a:solidFill>
                  <a:schemeClr val="bg1"/>
                </a:solidFill>
              </a:rPr>
              <a:t>Children from birth to 5 who meet the criteria to be labeled as low socioeconomic status (SES).</a:t>
            </a:r>
          </a:p>
          <a:p>
            <a:pPr marL="0" indent="0">
              <a:buNone/>
            </a:pPr>
            <a:endParaRPr lang="en-US" sz="3000" dirty="0" smtClean="0">
              <a:solidFill>
                <a:schemeClr val="bg1"/>
              </a:solidFill>
            </a:endParaRPr>
          </a:p>
          <a:p>
            <a:pPr marL="0" indent="0">
              <a:buNone/>
            </a:pPr>
            <a:endParaRPr lang="en-US" sz="3000" dirty="0">
              <a:solidFill>
                <a:schemeClr val="bg1"/>
              </a:solidFill>
            </a:endParaRPr>
          </a:p>
          <a:p>
            <a:pPr marL="0" indent="0">
              <a:buNone/>
            </a:pPr>
            <a:r>
              <a:rPr lang="en-US" sz="3000" dirty="0">
                <a:solidFill>
                  <a:schemeClr val="bg1"/>
                </a:solidFill>
              </a:rPr>
              <a:t>Intervention will take place in a local health department.  The advantages are:</a:t>
            </a:r>
          </a:p>
          <a:p>
            <a:pPr marL="0" indent="0">
              <a:buNone/>
            </a:pPr>
            <a:r>
              <a:rPr lang="en-US" sz="3000" dirty="0">
                <a:solidFill>
                  <a:srgbClr val="740E0E"/>
                </a:solidFill>
              </a:rPr>
              <a:t>-one per county in Virginia</a:t>
            </a:r>
          </a:p>
          <a:p>
            <a:pPr marL="0" indent="0">
              <a:buNone/>
            </a:pPr>
            <a:r>
              <a:rPr lang="en-US" sz="3000" dirty="0">
                <a:solidFill>
                  <a:srgbClr val="740E0E"/>
                </a:solidFill>
              </a:rPr>
              <a:t>-serves low SES citizens</a:t>
            </a:r>
          </a:p>
          <a:p>
            <a:pPr marL="0" indent="0">
              <a:buNone/>
            </a:pPr>
            <a:r>
              <a:rPr lang="en-US" sz="3000" dirty="0">
                <a:solidFill>
                  <a:srgbClr val="740E0E"/>
                </a:solidFill>
              </a:rPr>
              <a:t>-conducive to intervention </a:t>
            </a:r>
            <a:r>
              <a:rPr lang="en-US" sz="3000" dirty="0" smtClean="0">
                <a:solidFill>
                  <a:srgbClr val="740E0E"/>
                </a:solidFill>
              </a:rPr>
              <a:t>via </a:t>
            </a:r>
            <a:r>
              <a:rPr lang="en-US" sz="3000" dirty="0">
                <a:solidFill>
                  <a:srgbClr val="740E0E"/>
                </a:solidFill>
              </a:rPr>
              <a:t>vaccination schedule</a:t>
            </a:r>
          </a:p>
          <a:p>
            <a:pPr marL="0" indent="0">
              <a:buNone/>
            </a:pPr>
            <a:r>
              <a:rPr lang="en-US" sz="3000" dirty="0">
                <a:solidFill>
                  <a:srgbClr val="740E0E"/>
                </a:solidFill>
              </a:rPr>
              <a:t>-facilitates the longitudinal nature of the study</a:t>
            </a:r>
          </a:p>
        </p:txBody>
      </p:sp>
    </p:spTree>
    <p:extLst>
      <p:ext uri="{BB962C8B-B14F-4D97-AF65-F5344CB8AC3E}">
        <p14:creationId xmlns:p14="http://schemas.microsoft.com/office/powerpoint/2010/main" val="2275447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xfrm>
            <a:off x="1088574" y="76200"/>
            <a:ext cx="10406743" cy="1096963"/>
          </a:xfrm>
        </p:spPr>
        <p:txBody>
          <a:bodyPr>
            <a:normAutofit/>
          </a:bodyPr>
          <a:lstStyle/>
          <a:p>
            <a:r>
              <a:rPr lang="en-US" sz="4400" dirty="0">
                <a:solidFill>
                  <a:schemeClr val="accent3">
                    <a:lumMod val="50000"/>
                  </a:schemeClr>
                </a:solidFill>
              </a:rPr>
              <a:t>Enriching the Context</a:t>
            </a:r>
          </a:p>
        </p:txBody>
      </p:sp>
      <p:sp>
        <p:nvSpPr>
          <p:cNvPr id="14" name="Content Placeholder 13"/>
          <p:cNvSpPr>
            <a:spLocks noGrp="1"/>
          </p:cNvSpPr>
          <p:nvPr>
            <p:ph idx="1"/>
          </p:nvPr>
        </p:nvSpPr>
        <p:spPr>
          <a:xfrm>
            <a:off x="1088573" y="1556584"/>
            <a:ext cx="10936725" cy="1554920"/>
          </a:xfrm>
        </p:spPr>
        <p:txBody>
          <a:bodyPr>
            <a:normAutofit/>
          </a:bodyPr>
          <a:lstStyle/>
          <a:p>
            <a:pPr marL="0" indent="0">
              <a:buNone/>
            </a:pPr>
            <a:r>
              <a:rPr lang="en-US" sz="3000" dirty="0">
                <a:solidFill>
                  <a:srgbClr val="540000"/>
                </a:solidFill>
              </a:rPr>
              <a:t>Literacy enhanced play environments support the use of reading and writing in more purposeful and complex ways (Neuman and Roskos, 1990).</a:t>
            </a:r>
          </a:p>
          <a:p>
            <a:pPr marL="0" indent="0">
              <a:buNone/>
            </a:pPr>
            <a:endParaRPr lang="en-US" sz="3200" dirty="0">
              <a:solidFill>
                <a:srgbClr val="540000"/>
              </a:solidFill>
            </a:endParaRPr>
          </a:p>
          <a:p>
            <a:pPr marL="0" indent="0">
              <a:buNone/>
            </a:pPr>
            <a:endParaRPr lang="en-US" sz="3500" dirty="0">
              <a:solidFill>
                <a:schemeClr val="bg1"/>
              </a:solidFill>
            </a:endParaRPr>
          </a:p>
          <a:p>
            <a:pPr marL="0" indent="0">
              <a:buNone/>
            </a:pPr>
            <a:endParaRPr lang="en-US" sz="3200" dirty="0">
              <a:solidFill>
                <a:schemeClr val="bg1"/>
              </a:solidFill>
            </a:endParaRPr>
          </a:p>
          <a:p>
            <a:pPr marL="0" indent="0">
              <a:buNone/>
            </a:pPr>
            <a:endParaRPr lang="en-US" sz="3200" dirty="0">
              <a:solidFill>
                <a:schemeClr val="bg1"/>
              </a:solidFill>
            </a:endParaRPr>
          </a:p>
          <a:p>
            <a:pPr marL="514338" indent="-514338">
              <a:buAutoNum type="arabicPeriod"/>
            </a:pPr>
            <a:endParaRPr lang="en-US" sz="3200" dirty="0">
              <a:solidFill>
                <a:schemeClr val="bg1"/>
              </a:solidFill>
            </a:endParaRPr>
          </a:p>
        </p:txBody>
      </p:sp>
      <p:pic>
        <p:nvPicPr>
          <p:cNvPr id="1026" name="Picture 2" descr="Image result for play post offic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5818" y="3657600"/>
            <a:ext cx="4998890" cy="307887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flipH="1">
            <a:off x="1088573" y="4022832"/>
            <a:ext cx="5775365" cy="1938992"/>
          </a:xfrm>
          <a:prstGeom prst="rect">
            <a:avLst/>
          </a:prstGeom>
          <a:noFill/>
        </p:spPr>
        <p:txBody>
          <a:bodyPr wrap="square" rtlCol="0">
            <a:spAutoFit/>
          </a:bodyPr>
          <a:lstStyle/>
          <a:p>
            <a:r>
              <a:rPr lang="en-US" sz="3000" dirty="0">
                <a:solidFill>
                  <a:schemeClr val="bg1"/>
                </a:solidFill>
              </a:rPr>
              <a:t>The waiting room will be enriched by including defined areas of play that promote literacy </a:t>
            </a:r>
            <a:r>
              <a:rPr lang="en-US" sz="3000" dirty="0" smtClean="0">
                <a:solidFill>
                  <a:schemeClr val="bg1"/>
                </a:solidFill>
              </a:rPr>
              <a:t>play.</a:t>
            </a:r>
            <a:endParaRPr lang="en-US" sz="3000" dirty="0">
              <a:solidFill>
                <a:schemeClr val="bg1"/>
              </a:solidFill>
            </a:endParaRPr>
          </a:p>
        </p:txBody>
      </p:sp>
    </p:spTree>
    <p:extLst>
      <p:ext uri="{BB962C8B-B14F-4D97-AF65-F5344CB8AC3E}">
        <p14:creationId xmlns:p14="http://schemas.microsoft.com/office/powerpoint/2010/main" val="2484771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xfrm>
            <a:off x="331304" y="76200"/>
            <a:ext cx="11661913" cy="1096963"/>
          </a:xfrm>
        </p:spPr>
        <p:txBody>
          <a:bodyPr>
            <a:normAutofit fontScale="90000"/>
          </a:bodyPr>
          <a:lstStyle/>
          <a:p>
            <a:pPr algn="ctr"/>
            <a:r>
              <a:rPr lang="en-US" sz="4400" dirty="0">
                <a:solidFill>
                  <a:schemeClr val="accent3">
                    <a:lumMod val="50000"/>
                  </a:schemeClr>
                </a:solidFill>
              </a:rPr>
              <a:t>Promoting Access to Developmentally Appropriate Print</a:t>
            </a:r>
          </a:p>
        </p:txBody>
      </p:sp>
      <p:sp>
        <p:nvSpPr>
          <p:cNvPr id="14" name="Content Placeholder 13"/>
          <p:cNvSpPr>
            <a:spLocks noGrp="1"/>
          </p:cNvSpPr>
          <p:nvPr>
            <p:ph idx="1"/>
          </p:nvPr>
        </p:nvSpPr>
        <p:spPr>
          <a:xfrm>
            <a:off x="1088573" y="1320802"/>
            <a:ext cx="10101943" cy="45719"/>
          </a:xfrm>
        </p:spPr>
        <p:txBody>
          <a:bodyPr>
            <a:normAutofit fontScale="25000" lnSpcReduction="20000"/>
          </a:bodyPr>
          <a:lstStyle/>
          <a:p>
            <a:pPr marL="0" indent="0">
              <a:buNone/>
            </a:pPr>
            <a:endParaRPr lang="en-US" sz="3200" dirty="0">
              <a:solidFill>
                <a:schemeClr val="bg1"/>
              </a:solidFill>
            </a:endParaRPr>
          </a:p>
        </p:txBody>
      </p:sp>
      <p:graphicFrame>
        <p:nvGraphicFramePr>
          <p:cNvPr id="3" name="Diagram 2"/>
          <p:cNvGraphicFramePr/>
          <p:nvPr>
            <p:extLst>
              <p:ext uri="{D42A27DB-BD31-4B8C-83A1-F6EECF244321}">
                <p14:modId xmlns:p14="http://schemas.microsoft.com/office/powerpoint/2010/main" val="4261443898"/>
              </p:ext>
            </p:extLst>
          </p:nvPr>
        </p:nvGraphicFramePr>
        <p:xfrm>
          <a:off x="1824382" y="1343661"/>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9001500" y="6435446"/>
            <a:ext cx="2636318" cy="338554"/>
          </a:xfrm>
          <a:prstGeom prst="rect">
            <a:avLst/>
          </a:prstGeom>
          <a:noFill/>
        </p:spPr>
        <p:txBody>
          <a:bodyPr wrap="square" rtlCol="0">
            <a:spAutoFit/>
          </a:bodyPr>
          <a:lstStyle/>
          <a:p>
            <a:r>
              <a:rPr lang="en-US" sz="1600" dirty="0" smtClean="0">
                <a:solidFill>
                  <a:srgbClr val="072E33"/>
                </a:solidFill>
              </a:rPr>
              <a:t>Dwyer and </a:t>
            </a:r>
            <a:r>
              <a:rPr lang="en-US" sz="1600" dirty="0" err="1" smtClean="0">
                <a:solidFill>
                  <a:srgbClr val="072E33"/>
                </a:solidFill>
              </a:rPr>
              <a:t>Neuman</a:t>
            </a:r>
            <a:r>
              <a:rPr lang="en-US" sz="1600" dirty="0" smtClean="0">
                <a:solidFill>
                  <a:srgbClr val="072E33"/>
                </a:solidFill>
              </a:rPr>
              <a:t>, 2008</a:t>
            </a:r>
            <a:endParaRPr lang="en-US" sz="1600" dirty="0">
              <a:solidFill>
                <a:srgbClr val="072E33"/>
              </a:solidFill>
            </a:endParaRPr>
          </a:p>
        </p:txBody>
      </p:sp>
    </p:spTree>
    <p:extLst>
      <p:ext uri="{BB962C8B-B14F-4D97-AF65-F5344CB8AC3E}">
        <p14:creationId xmlns:p14="http://schemas.microsoft.com/office/powerpoint/2010/main" val="3360291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4400" dirty="0">
                <a:solidFill>
                  <a:schemeClr val="accent3">
                    <a:lumMod val="50000"/>
                  </a:schemeClr>
                </a:solidFill>
              </a:rPr>
              <a:t>Presentation Agenda:</a:t>
            </a:r>
          </a:p>
        </p:txBody>
      </p:sp>
      <p:sp>
        <p:nvSpPr>
          <p:cNvPr id="14" name="Content Placeholder 13"/>
          <p:cNvSpPr>
            <a:spLocks noGrp="1"/>
          </p:cNvSpPr>
          <p:nvPr>
            <p:ph idx="1"/>
          </p:nvPr>
        </p:nvSpPr>
        <p:spPr>
          <a:xfrm>
            <a:off x="1104903" y="1920240"/>
            <a:ext cx="5524498" cy="4785363"/>
          </a:xfrm>
        </p:spPr>
        <p:txBody>
          <a:bodyPr>
            <a:normAutofit/>
          </a:bodyPr>
          <a:lstStyle/>
          <a:p>
            <a:r>
              <a:rPr lang="en-US" sz="3200" dirty="0">
                <a:solidFill>
                  <a:schemeClr val="bg1"/>
                </a:solidFill>
              </a:rPr>
              <a:t>A Few Questions to Ponder</a:t>
            </a:r>
          </a:p>
          <a:p>
            <a:r>
              <a:rPr lang="en-US" sz="3200" dirty="0">
                <a:solidFill>
                  <a:schemeClr val="bg1"/>
                </a:solidFill>
              </a:rPr>
              <a:t>Background Information</a:t>
            </a:r>
          </a:p>
          <a:p>
            <a:r>
              <a:rPr lang="en-US" sz="3200" dirty="0">
                <a:solidFill>
                  <a:schemeClr val="bg1"/>
                </a:solidFill>
              </a:rPr>
              <a:t>Proposed Research Solution</a:t>
            </a:r>
          </a:p>
          <a:p>
            <a:r>
              <a:rPr lang="en-US" sz="3200" dirty="0">
                <a:solidFill>
                  <a:schemeClr val="bg1"/>
                </a:solidFill>
              </a:rPr>
              <a:t>The Big Picture</a:t>
            </a:r>
          </a:p>
          <a:p>
            <a:endParaRPr lang="en-US" sz="2400" dirty="0">
              <a:solidFill>
                <a:schemeClr val="bg1"/>
              </a:solidFill>
            </a:endParaRPr>
          </a:p>
          <a:p>
            <a:pPr marL="0" indent="0">
              <a:buNone/>
            </a:pPr>
            <a:endParaRPr lang="en-US" dirty="0">
              <a:solidFill>
                <a:schemeClr val="bg1"/>
              </a:solidFill>
            </a:endParaRPr>
          </a:p>
        </p:txBody>
      </p:sp>
    </p:spTree>
    <p:extLst>
      <p:ext uri="{BB962C8B-B14F-4D97-AF65-F5344CB8AC3E}">
        <p14:creationId xmlns:p14="http://schemas.microsoft.com/office/powerpoint/2010/main" val="31773480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xfrm>
            <a:off x="1088574" y="76200"/>
            <a:ext cx="10406743" cy="1096963"/>
          </a:xfrm>
        </p:spPr>
        <p:txBody>
          <a:bodyPr>
            <a:normAutofit fontScale="90000"/>
          </a:bodyPr>
          <a:lstStyle/>
          <a:p>
            <a:pPr algn="ctr"/>
            <a:r>
              <a:rPr lang="en-US" sz="4400" dirty="0">
                <a:solidFill>
                  <a:schemeClr val="accent3">
                    <a:lumMod val="50000"/>
                  </a:schemeClr>
                </a:solidFill>
              </a:rPr>
              <a:t>Literacy Training for Health-Care Providers and Parents</a:t>
            </a:r>
          </a:p>
        </p:txBody>
      </p:sp>
      <p:sp>
        <p:nvSpPr>
          <p:cNvPr id="14" name="Content Placeholder 13"/>
          <p:cNvSpPr>
            <a:spLocks noGrp="1"/>
          </p:cNvSpPr>
          <p:nvPr>
            <p:ph idx="1"/>
          </p:nvPr>
        </p:nvSpPr>
        <p:spPr>
          <a:xfrm>
            <a:off x="1088574" y="1850572"/>
            <a:ext cx="10101943" cy="4550228"/>
          </a:xfrm>
        </p:spPr>
        <p:txBody>
          <a:bodyPr>
            <a:normAutofit/>
          </a:bodyPr>
          <a:lstStyle/>
          <a:p>
            <a:pPr marL="0" indent="0">
              <a:buNone/>
            </a:pPr>
            <a:r>
              <a:rPr lang="en-US" sz="3500" dirty="0">
                <a:solidFill>
                  <a:srgbClr val="540000"/>
                </a:solidFill>
              </a:rPr>
              <a:t>Dwyer and Neuman assert, “Shared book reading is the single most important activity for helping children become literate” (p. 489</a:t>
            </a:r>
            <a:r>
              <a:rPr lang="en-US" sz="3500" dirty="0" smtClean="0">
                <a:solidFill>
                  <a:srgbClr val="540000"/>
                </a:solidFill>
              </a:rPr>
              <a:t>).</a:t>
            </a:r>
          </a:p>
          <a:p>
            <a:pPr marL="0" indent="0">
              <a:buNone/>
            </a:pPr>
            <a:endParaRPr lang="en-US" sz="3500" dirty="0">
              <a:solidFill>
                <a:srgbClr val="540000"/>
              </a:solidFill>
            </a:endParaRPr>
          </a:p>
          <a:p>
            <a:pPr marL="0" indent="0">
              <a:buNone/>
            </a:pPr>
            <a:r>
              <a:rPr lang="en-US" sz="3200" dirty="0" smtClean="0">
                <a:solidFill>
                  <a:schemeClr val="bg1"/>
                </a:solidFill>
              </a:rPr>
              <a:t>PALS offers a plethora of resources, from short games to more complex reading and writing activities, that will help education and engage health-care providers and parents.</a:t>
            </a:r>
            <a:endParaRPr lang="en-US" sz="3200" dirty="0">
              <a:solidFill>
                <a:schemeClr val="bg1"/>
              </a:solidFill>
            </a:endParaRPr>
          </a:p>
          <a:p>
            <a:pPr marL="0" indent="0">
              <a:buNone/>
            </a:pPr>
            <a:endParaRPr lang="en-US" sz="3200" dirty="0">
              <a:solidFill>
                <a:schemeClr val="bg1"/>
              </a:solidFill>
            </a:endParaRPr>
          </a:p>
          <a:p>
            <a:pPr marL="514338" indent="-514338">
              <a:buAutoNum type="arabicPeriod"/>
            </a:pPr>
            <a:endParaRPr lang="en-US" sz="3200" dirty="0">
              <a:solidFill>
                <a:schemeClr val="bg1"/>
              </a:solidFill>
            </a:endParaRPr>
          </a:p>
        </p:txBody>
      </p:sp>
    </p:spTree>
    <p:extLst>
      <p:ext uri="{BB962C8B-B14F-4D97-AF65-F5344CB8AC3E}">
        <p14:creationId xmlns:p14="http://schemas.microsoft.com/office/powerpoint/2010/main" val="2763494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 y="2292097"/>
            <a:ext cx="12191999" cy="2219691"/>
          </a:xfrm>
        </p:spPr>
        <p:txBody>
          <a:bodyPr>
            <a:normAutofit/>
          </a:bodyPr>
          <a:lstStyle/>
          <a:p>
            <a:pPr algn="ctr"/>
            <a:r>
              <a:rPr lang="en-US" sz="6000" dirty="0">
                <a:solidFill>
                  <a:srgbClr val="540000"/>
                </a:solidFill>
              </a:rPr>
              <a:t>The big picture</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622615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xfrm>
            <a:off x="1088574" y="76200"/>
            <a:ext cx="10406743" cy="1096963"/>
          </a:xfrm>
        </p:spPr>
        <p:txBody>
          <a:bodyPr>
            <a:normAutofit/>
          </a:bodyPr>
          <a:lstStyle/>
          <a:p>
            <a:pPr algn="ctr"/>
            <a:endParaRPr lang="en-US" sz="4400" dirty="0">
              <a:solidFill>
                <a:schemeClr val="accent3">
                  <a:lumMod val="50000"/>
                </a:schemeClr>
              </a:solidFill>
            </a:endParaRPr>
          </a:p>
        </p:txBody>
      </p:sp>
      <p:sp>
        <p:nvSpPr>
          <p:cNvPr id="14" name="Content Placeholder 13"/>
          <p:cNvSpPr>
            <a:spLocks noGrp="1"/>
          </p:cNvSpPr>
          <p:nvPr>
            <p:ph idx="1"/>
          </p:nvPr>
        </p:nvSpPr>
        <p:spPr>
          <a:xfrm>
            <a:off x="3608779" y="6607258"/>
            <a:ext cx="11879490" cy="4043592"/>
          </a:xfrm>
        </p:spPr>
        <p:txBody>
          <a:bodyPr>
            <a:normAutofit/>
          </a:bodyPr>
          <a:lstStyle/>
          <a:p>
            <a:pPr marL="0" indent="0" algn="ctr">
              <a:buNone/>
            </a:pPr>
            <a:endParaRPr lang="en-US" sz="4800" dirty="0">
              <a:solidFill>
                <a:schemeClr val="bg1"/>
              </a:solidFill>
            </a:endParaRPr>
          </a:p>
          <a:p>
            <a:pPr marL="0" indent="0">
              <a:buNone/>
            </a:pPr>
            <a:endParaRPr lang="en-US" sz="4800" dirty="0">
              <a:solidFill>
                <a:schemeClr val="bg1"/>
              </a:solidFill>
            </a:endParaRPr>
          </a:p>
          <a:p>
            <a:pPr marL="0" indent="0">
              <a:buNone/>
            </a:pPr>
            <a:endParaRPr lang="en-US" sz="2400" dirty="0">
              <a:solidFill>
                <a:schemeClr val="bg1"/>
              </a:solidFill>
            </a:endParaRPr>
          </a:p>
          <a:p>
            <a:pPr marL="0" indent="0">
              <a:buNone/>
            </a:pPr>
            <a:endParaRPr lang="en-US" sz="3200" dirty="0">
              <a:solidFill>
                <a:schemeClr val="bg1"/>
              </a:solidFill>
            </a:endParaRPr>
          </a:p>
          <a:p>
            <a:pPr marL="0" indent="0">
              <a:buNone/>
            </a:pPr>
            <a:endParaRPr lang="en-US" sz="3200" dirty="0">
              <a:solidFill>
                <a:schemeClr val="bg1"/>
              </a:solidFill>
            </a:endParaRPr>
          </a:p>
          <a:p>
            <a:pPr marL="0" indent="0">
              <a:buNone/>
            </a:pPr>
            <a:endParaRPr lang="en-US" sz="3200" dirty="0">
              <a:solidFill>
                <a:schemeClr val="bg1"/>
              </a:solidFill>
            </a:endParaRPr>
          </a:p>
          <a:p>
            <a:pPr marL="0" indent="0">
              <a:buNone/>
            </a:pPr>
            <a:endParaRPr lang="en-US" sz="3200" dirty="0">
              <a:solidFill>
                <a:schemeClr val="bg1"/>
              </a:solidFill>
            </a:endParaRPr>
          </a:p>
          <a:p>
            <a:pPr marL="0" indent="0">
              <a:buNone/>
            </a:pPr>
            <a:endParaRPr lang="en-US" sz="3200" dirty="0">
              <a:solidFill>
                <a:schemeClr val="bg1"/>
              </a:solidFill>
            </a:endParaRPr>
          </a:p>
        </p:txBody>
      </p:sp>
      <p:pic>
        <p:nvPicPr>
          <p:cNvPr id="3074" name="Picture 2" descr="https://i.imgflip.com/1n7gu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7533" y="1675647"/>
            <a:ext cx="5905500" cy="4429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362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xfrm>
            <a:off x="1088574" y="76200"/>
            <a:ext cx="10406743" cy="1096963"/>
          </a:xfrm>
        </p:spPr>
        <p:txBody>
          <a:bodyPr>
            <a:normAutofit/>
          </a:bodyPr>
          <a:lstStyle/>
          <a:p>
            <a:pPr algn="ctr"/>
            <a:r>
              <a:rPr lang="en-US" sz="4400" dirty="0">
                <a:solidFill>
                  <a:schemeClr val="accent3">
                    <a:lumMod val="50000"/>
                  </a:schemeClr>
                </a:solidFill>
              </a:rPr>
              <a:t>The Big Picture</a:t>
            </a:r>
          </a:p>
        </p:txBody>
      </p:sp>
      <p:sp>
        <p:nvSpPr>
          <p:cNvPr id="14" name="Content Placeholder 13"/>
          <p:cNvSpPr>
            <a:spLocks noGrp="1"/>
          </p:cNvSpPr>
          <p:nvPr>
            <p:ph idx="1"/>
          </p:nvPr>
        </p:nvSpPr>
        <p:spPr>
          <a:xfrm>
            <a:off x="176810" y="2498395"/>
            <a:ext cx="11879490" cy="2904878"/>
          </a:xfrm>
        </p:spPr>
        <p:txBody>
          <a:bodyPr>
            <a:normAutofit/>
          </a:bodyPr>
          <a:lstStyle/>
          <a:p>
            <a:pPr marL="0" indent="0" algn="ctr">
              <a:buNone/>
            </a:pPr>
            <a:r>
              <a:rPr lang="en-US" sz="4800" dirty="0" smtClean="0">
                <a:solidFill>
                  <a:schemeClr val="bg1"/>
                </a:solidFill>
              </a:rPr>
              <a:t>Increased early literacy skills will increase academic performance, which will lead to a better educated and more successful population.</a:t>
            </a:r>
            <a:endParaRPr lang="en-US" sz="4800" dirty="0">
              <a:solidFill>
                <a:schemeClr val="bg1"/>
              </a:solidFill>
            </a:endParaRPr>
          </a:p>
          <a:p>
            <a:pPr marL="0" indent="0">
              <a:buNone/>
            </a:pPr>
            <a:endParaRPr lang="en-US" sz="4800" dirty="0">
              <a:solidFill>
                <a:schemeClr val="bg1"/>
              </a:solidFill>
            </a:endParaRPr>
          </a:p>
          <a:p>
            <a:pPr marL="0" indent="0">
              <a:buNone/>
            </a:pPr>
            <a:endParaRPr lang="en-US" sz="2400" dirty="0">
              <a:solidFill>
                <a:schemeClr val="bg1"/>
              </a:solidFill>
            </a:endParaRPr>
          </a:p>
          <a:p>
            <a:pPr marL="0" indent="0">
              <a:buNone/>
            </a:pPr>
            <a:endParaRPr lang="en-US" sz="3200" dirty="0">
              <a:solidFill>
                <a:schemeClr val="bg1"/>
              </a:solidFill>
            </a:endParaRPr>
          </a:p>
          <a:p>
            <a:pPr marL="0" indent="0">
              <a:buNone/>
            </a:pPr>
            <a:endParaRPr lang="en-US" sz="3200" dirty="0">
              <a:solidFill>
                <a:schemeClr val="bg1"/>
              </a:solidFill>
            </a:endParaRPr>
          </a:p>
          <a:p>
            <a:pPr marL="0" indent="0">
              <a:buNone/>
            </a:pPr>
            <a:endParaRPr lang="en-US" sz="3200" dirty="0">
              <a:solidFill>
                <a:schemeClr val="bg1"/>
              </a:solidFill>
            </a:endParaRPr>
          </a:p>
          <a:p>
            <a:pPr marL="0" indent="0">
              <a:buNone/>
            </a:pPr>
            <a:endParaRPr lang="en-US" sz="3200" dirty="0">
              <a:solidFill>
                <a:schemeClr val="bg1"/>
              </a:solidFill>
            </a:endParaRPr>
          </a:p>
          <a:p>
            <a:pPr marL="0" indent="0">
              <a:buNone/>
            </a:pPr>
            <a:endParaRPr lang="en-US" sz="3200" dirty="0">
              <a:solidFill>
                <a:schemeClr val="bg1"/>
              </a:solidFill>
            </a:endParaRPr>
          </a:p>
        </p:txBody>
      </p:sp>
    </p:spTree>
    <p:extLst>
      <p:ext uri="{BB962C8B-B14F-4D97-AF65-F5344CB8AC3E}">
        <p14:creationId xmlns:p14="http://schemas.microsoft.com/office/powerpoint/2010/main" val="406511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a:xfrm>
            <a:off x="1088574" y="76200"/>
            <a:ext cx="10406743" cy="1096963"/>
          </a:xfrm>
        </p:spPr>
        <p:txBody>
          <a:bodyPr>
            <a:normAutofit/>
          </a:bodyPr>
          <a:lstStyle/>
          <a:p>
            <a:pPr algn="ctr"/>
            <a:r>
              <a:rPr lang="en-US" sz="4400" dirty="0">
                <a:solidFill>
                  <a:schemeClr val="accent3">
                    <a:lumMod val="50000"/>
                  </a:schemeClr>
                </a:solidFill>
              </a:rPr>
              <a:t>References</a:t>
            </a:r>
          </a:p>
        </p:txBody>
      </p:sp>
      <p:sp>
        <p:nvSpPr>
          <p:cNvPr id="14" name="Content Placeholder 13"/>
          <p:cNvSpPr>
            <a:spLocks noGrp="1"/>
          </p:cNvSpPr>
          <p:nvPr>
            <p:ph idx="1"/>
          </p:nvPr>
        </p:nvSpPr>
        <p:spPr>
          <a:xfrm>
            <a:off x="188686" y="2676525"/>
            <a:ext cx="11879490" cy="4043592"/>
          </a:xfrm>
        </p:spPr>
        <p:txBody>
          <a:bodyPr>
            <a:normAutofit/>
          </a:bodyPr>
          <a:lstStyle/>
          <a:p>
            <a:pPr marL="0" indent="0" algn="ctr">
              <a:buNone/>
            </a:pPr>
            <a:r>
              <a:rPr lang="en-US" sz="4800" dirty="0">
                <a:solidFill>
                  <a:schemeClr val="bg1"/>
                </a:solidFill>
              </a:rPr>
              <a:t>A paper copy is available. </a:t>
            </a:r>
          </a:p>
          <a:p>
            <a:pPr marL="0" indent="0">
              <a:buNone/>
            </a:pPr>
            <a:endParaRPr lang="en-US" sz="4800" dirty="0">
              <a:solidFill>
                <a:schemeClr val="bg1"/>
              </a:solidFill>
            </a:endParaRPr>
          </a:p>
          <a:p>
            <a:pPr marL="0" indent="0">
              <a:buNone/>
            </a:pPr>
            <a:endParaRPr lang="en-US" sz="2400" dirty="0">
              <a:solidFill>
                <a:schemeClr val="bg1"/>
              </a:solidFill>
            </a:endParaRPr>
          </a:p>
          <a:p>
            <a:pPr marL="0" indent="0">
              <a:buNone/>
            </a:pPr>
            <a:endParaRPr lang="en-US" sz="3200" dirty="0">
              <a:solidFill>
                <a:schemeClr val="bg1"/>
              </a:solidFill>
            </a:endParaRPr>
          </a:p>
          <a:p>
            <a:pPr marL="0" indent="0">
              <a:buNone/>
            </a:pPr>
            <a:endParaRPr lang="en-US" sz="3200" dirty="0">
              <a:solidFill>
                <a:schemeClr val="bg1"/>
              </a:solidFill>
            </a:endParaRPr>
          </a:p>
          <a:p>
            <a:pPr marL="0" indent="0">
              <a:buNone/>
            </a:pPr>
            <a:endParaRPr lang="en-US" sz="3200" dirty="0">
              <a:solidFill>
                <a:schemeClr val="bg1"/>
              </a:solidFill>
            </a:endParaRPr>
          </a:p>
          <a:p>
            <a:pPr marL="0" indent="0">
              <a:buNone/>
            </a:pPr>
            <a:endParaRPr lang="en-US" sz="3200" dirty="0">
              <a:solidFill>
                <a:schemeClr val="bg1"/>
              </a:solidFill>
            </a:endParaRPr>
          </a:p>
          <a:p>
            <a:pPr marL="0" indent="0">
              <a:buNone/>
            </a:pPr>
            <a:endParaRPr lang="en-US" sz="3200" dirty="0">
              <a:solidFill>
                <a:schemeClr val="bg1"/>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8776" y="3903174"/>
            <a:ext cx="2124543" cy="2610807"/>
          </a:xfrm>
          <a:prstGeom prst="rect">
            <a:avLst/>
          </a:prstGeom>
        </p:spPr>
      </p:pic>
    </p:spTree>
    <p:extLst>
      <p:ext uri="{BB962C8B-B14F-4D97-AF65-F5344CB8AC3E}">
        <p14:creationId xmlns:p14="http://schemas.microsoft.com/office/powerpoint/2010/main" val="3232058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4400" dirty="0">
                <a:solidFill>
                  <a:schemeClr val="accent3">
                    <a:lumMod val="50000"/>
                  </a:schemeClr>
                </a:solidFill>
              </a:rPr>
              <a:t>A Few Questions to Ponder:</a:t>
            </a:r>
          </a:p>
        </p:txBody>
      </p:sp>
      <p:sp>
        <p:nvSpPr>
          <p:cNvPr id="14" name="Content Placeholder 13"/>
          <p:cNvSpPr>
            <a:spLocks noGrp="1"/>
          </p:cNvSpPr>
          <p:nvPr>
            <p:ph idx="1"/>
          </p:nvPr>
        </p:nvSpPr>
        <p:spPr>
          <a:xfrm>
            <a:off x="1104902" y="1364346"/>
            <a:ext cx="10956471" cy="5341257"/>
          </a:xfrm>
        </p:spPr>
        <p:txBody>
          <a:bodyPr>
            <a:normAutofit fontScale="92500" lnSpcReduction="10000"/>
          </a:bodyPr>
          <a:lstStyle/>
          <a:p>
            <a:r>
              <a:rPr lang="en-US" sz="2400" dirty="0">
                <a:solidFill>
                  <a:schemeClr val="bg1"/>
                </a:solidFill>
              </a:rPr>
              <a:t>What </a:t>
            </a:r>
            <a:r>
              <a:rPr lang="en-US" sz="2400" dirty="0" smtClean="0">
                <a:solidFill>
                  <a:schemeClr val="bg1"/>
                </a:solidFill>
              </a:rPr>
              <a:t>do most Americans desire the most?</a:t>
            </a:r>
            <a:endParaRPr lang="en-US" sz="2400" dirty="0">
              <a:solidFill>
                <a:schemeClr val="bg1"/>
              </a:solidFill>
            </a:endParaRPr>
          </a:p>
          <a:p>
            <a:r>
              <a:rPr lang="en-US" sz="2400" dirty="0">
                <a:solidFill>
                  <a:schemeClr val="bg1"/>
                </a:solidFill>
              </a:rPr>
              <a:t>How does an average American earn money?</a:t>
            </a:r>
          </a:p>
          <a:p>
            <a:r>
              <a:rPr lang="en-US" sz="2400" dirty="0">
                <a:solidFill>
                  <a:schemeClr val="bg1"/>
                </a:solidFill>
              </a:rPr>
              <a:t>What does a typical American need to attain a lucrative job?</a:t>
            </a:r>
          </a:p>
          <a:p>
            <a:r>
              <a:rPr lang="en-US" sz="2400" dirty="0">
                <a:solidFill>
                  <a:schemeClr val="bg1"/>
                </a:solidFill>
              </a:rPr>
              <a:t>What is the most important aspect of American education?  </a:t>
            </a:r>
          </a:p>
          <a:p>
            <a:pPr marL="0" indent="0">
              <a:buNone/>
            </a:pPr>
            <a:r>
              <a:rPr lang="en-US" sz="2400" dirty="0">
                <a:solidFill>
                  <a:srgbClr val="540000"/>
                </a:solidFill>
              </a:rPr>
              <a:t>Per Stanovich and Cunningham (1993),  “[…] reading is a very special type of interface with the environment, providing literate persons access to the cumulative wisdom and knowledge built by previous generations and freeing the literate from reliance on less reliable oral transmission of information” (p. 212).</a:t>
            </a:r>
          </a:p>
          <a:p>
            <a:r>
              <a:rPr lang="en-US" sz="2400" dirty="0">
                <a:solidFill>
                  <a:schemeClr val="bg1"/>
                </a:solidFill>
              </a:rPr>
              <a:t>When should literacy instruction begin?</a:t>
            </a:r>
          </a:p>
          <a:p>
            <a:pPr marL="0" indent="0">
              <a:buNone/>
            </a:pPr>
            <a:r>
              <a:rPr lang="en-US" sz="2400" dirty="0">
                <a:solidFill>
                  <a:srgbClr val="540000"/>
                </a:solidFill>
              </a:rPr>
              <a:t>Mol and Bus (2011) note,  “Establishing a book reading routine before the age of 2 is thought to provide children with a variety of rich linguistic input that stimulates their language development and lays the basis for continued, frequent print exposure” (p. 268).</a:t>
            </a:r>
          </a:p>
          <a:p>
            <a:pPr marL="0" indent="0">
              <a:buNone/>
            </a:pPr>
            <a:endParaRPr lang="en-US" dirty="0">
              <a:solidFill>
                <a:schemeClr val="bg1"/>
              </a:solidFill>
            </a:endParaRPr>
          </a:p>
        </p:txBody>
      </p:sp>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subTnLst>
                                    <p:set>
                                      <p:cBhvr override="childStyle">
                                        <p:cTn dur="1" fill="hold" display="0" masterRel="nextClick" afterEffect="1"/>
                                        <p:tgtEl>
                                          <p:spTgt spid="14">
                                            <p:txEl>
                                              <p:pRg st="0" end="0"/>
                                            </p:txEl>
                                          </p:spTgt>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xEl>
                                              <p:pRg st="1" end="1"/>
                                            </p:txEl>
                                          </p:spTgt>
                                        </p:tgtEl>
                                        <p:attrNameLst>
                                          <p:attrName>style.visibility</p:attrName>
                                        </p:attrNameLst>
                                      </p:cBhvr>
                                      <p:to>
                                        <p:strVal val="visible"/>
                                      </p:to>
                                    </p:set>
                                  </p:childTnLst>
                                  <p:subTnLst>
                                    <p:set>
                                      <p:cBhvr override="childStyle">
                                        <p:cTn dur="1" fill="hold" display="0" masterRel="nextClick" afterEffect="1"/>
                                        <p:tgtEl>
                                          <p:spTgt spid="14">
                                            <p:txEl>
                                              <p:pRg st="1" end="1"/>
                                            </p:txEl>
                                          </p:spTgt>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xEl>
                                              <p:pRg st="2" end="2"/>
                                            </p:txEl>
                                          </p:spTgt>
                                        </p:tgtEl>
                                        <p:attrNameLst>
                                          <p:attrName>style.visibility</p:attrName>
                                        </p:attrNameLst>
                                      </p:cBhvr>
                                      <p:to>
                                        <p:strVal val="visible"/>
                                      </p:to>
                                    </p:set>
                                  </p:childTnLst>
                                  <p:subTnLst>
                                    <p:set>
                                      <p:cBhvr override="childStyle">
                                        <p:cTn dur="1" fill="hold" display="0" masterRel="nextClick" afterEffect="1"/>
                                        <p:tgtEl>
                                          <p:spTgt spid="14">
                                            <p:txEl>
                                              <p:pRg st="2" end="2"/>
                                            </p:txEl>
                                          </p:spTgt>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xEl>
                                              <p:pRg st="3" end="3"/>
                                            </p:txEl>
                                          </p:spTgt>
                                        </p:tgtEl>
                                        <p:attrNameLst>
                                          <p:attrName>style.visibility</p:attrName>
                                        </p:attrNameLst>
                                      </p:cBhvr>
                                      <p:to>
                                        <p:strVal val="visible"/>
                                      </p:to>
                                    </p:set>
                                  </p:childTnLst>
                                  <p:subTnLst>
                                    <p:set>
                                      <p:cBhvr override="childStyle">
                                        <p:cTn dur="1" fill="hold" display="0" masterRel="nextClick" afterEffect="1"/>
                                        <p:tgtEl>
                                          <p:spTgt spid="14">
                                            <p:txEl>
                                              <p:pRg st="3" end="3"/>
                                            </p:txEl>
                                          </p:spTgt>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xEl>
                                              <p:pRg st="4" end="4"/>
                                            </p:txEl>
                                          </p:spTgt>
                                        </p:tgtEl>
                                        <p:attrNameLst>
                                          <p:attrName>style.visibility</p:attrName>
                                        </p:attrNameLst>
                                      </p:cBhvr>
                                      <p:to>
                                        <p:strVal val="visible"/>
                                      </p:to>
                                    </p:set>
                                  </p:childTnLst>
                                  <p:subTnLst>
                                    <p:set>
                                      <p:cBhvr override="childStyle">
                                        <p:cTn dur="1" fill="hold" display="0" masterRel="nextClick" afterEffect="1"/>
                                        <p:tgtEl>
                                          <p:spTgt spid="14">
                                            <p:txEl>
                                              <p:pRg st="4" end="4"/>
                                            </p:txEl>
                                          </p:spTgt>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xEl>
                                              <p:pRg st="5" end="5"/>
                                            </p:txEl>
                                          </p:spTgt>
                                        </p:tgtEl>
                                        <p:attrNameLst>
                                          <p:attrName>style.visibility</p:attrName>
                                        </p:attrNameLst>
                                      </p:cBhvr>
                                      <p:to>
                                        <p:strVal val="visible"/>
                                      </p:to>
                                    </p:set>
                                  </p:childTnLst>
                                  <p:subTnLst>
                                    <p:set>
                                      <p:cBhvr override="childStyle">
                                        <p:cTn dur="1" fill="hold" display="0" masterRel="nextClick" afterEffect="1"/>
                                        <p:tgtEl>
                                          <p:spTgt spid="14">
                                            <p:txEl>
                                              <p:pRg st="5" end="5"/>
                                            </p:txEl>
                                          </p:spTgt>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 y="2292097"/>
            <a:ext cx="12191999" cy="2219691"/>
          </a:xfrm>
        </p:spPr>
        <p:txBody>
          <a:bodyPr>
            <a:normAutofit/>
          </a:bodyPr>
          <a:lstStyle/>
          <a:p>
            <a:pPr algn="ctr"/>
            <a:r>
              <a:rPr lang="en-US" sz="6000" dirty="0">
                <a:solidFill>
                  <a:srgbClr val="540000"/>
                </a:solidFill>
              </a:rPr>
              <a:t>Background Information</a:t>
            </a:r>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722255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4400" dirty="0">
                <a:solidFill>
                  <a:schemeClr val="accent3">
                    <a:lumMod val="50000"/>
                  </a:schemeClr>
                </a:solidFill>
              </a:rPr>
              <a:t>Emergent Literacy</a:t>
            </a:r>
          </a:p>
        </p:txBody>
      </p:sp>
      <p:sp>
        <p:nvSpPr>
          <p:cNvPr id="14" name="Content Placeholder 13"/>
          <p:cNvSpPr>
            <a:spLocks noGrp="1"/>
          </p:cNvSpPr>
          <p:nvPr>
            <p:ph idx="1"/>
          </p:nvPr>
        </p:nvSpPr>
        <p:spPr>
          <a:xfrm>
            <a:off x="1104900" y="1364345"/>
            <a:ext cx="7690757" cy="5341257"/>
          </a:xfrm>
        </p:spPr>
        <p:txBody>
          <a:bodyPr wrap="square">
            <a:normAutofit/>
          </a:bodyPr>
          <a:lstStyle/>
          <a:p>
            <a:pPr marL="0" indent="0">
              <a:buNone/>
            </a:pPr>
            <a:r>
              <a:rPr lang="en-US" sz="3200" dirty="0">
                <a:solidFill>
                  <a:srgbClr val="540000"/>
                </a:solidFill>
              </a:rPr>
              <a:t>Storch and Whitehurst (2002) define emergent literacy as “the skills, knowledge, and attitudes that are developmental precursors to reading and writing, as well as the environments that support these developments” (p. 934).</a:t>
            </a:r>
          </a:p>
          <a:p>
            <a:pPr marL="0" indent="0">
              <a:buNone/>
            </a:pPr>
            <a:endParaRPr lang="en-US" sz="3200" dirty="0">
              <a:solidFill>
                <a:srgbClr val="540000"/>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95656" y="3497941"/>
            <a:ext cx="3207659" cy="3207659"/>
          </a:xfrm>
          <a:prstGeom prst="rect">
            <a:avLst/>
          </a:prstGeom>
        </p:spPr>
      </p:pic>
    </p:spTree>
    <p:extLst>
      <p:ext uri="{BB962C8B-B14F-4D97-AF65-F5344CB8AC3E}">
        <p14:creationId xmlns:p14="http://schemas.microsoft.com/office/powerpoint/2010/main" val="82922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4400" dirty="0">
                <a:solidFill>
                  <a:schemeClr val="accent3">
                    <a:lumMod val="50000"/>
                  </a:schemeClr>
                </a:solidFill>
              </a:rPr>
              <a:t>Why is early literacy important?</a:t>
            </a:r>
          </a:p>
        </p:txBody>
      </p:sp>
      <p:sp>
        <p:nvSpPr>
          <p:cNvPr id="14" name="Content Placeholder 13"/>
          <p:cNvSpPr>
            <a:spLocks noGrp="1"/>
          </p:cNvSpPr>
          <p:nvPr>
            <p:ph idx="1"/>
          </p:nvPr>
        </p:nvSpPr>
        <p:spPr>
          <a:xfrm>
            <a:off x="1007166" y="1554884"/>
            <a:ext cx="10552487" cy="2424328"/>
          </a:xfrm>
        </p:spPr>
        <p:txBody>
          <a:bodyPr>
            <a:normAutofit/>
          </a:bodyPr>
          <a:lstStyle/>
          <a:p>
            <a:pPr marL="0" indent="0">
              <a:buNone/>
            </a:pPr>
            <a:r>
              <a:rPr lang="en-US" sz="3200" dirty="0">
                <a:solidFill>
                  <a:srgbClr val="540000"/>
                </a:solidFill>
              </a:rPr>
              <a:t>“Children who reach kindergarten with certain characteristics—an interest in books, a fondness for conversation, a curiosity about the world—are more likely to thrive in school and have productive and happy lives” (</a:t>
            </a:r>
            <a:r>
              <a:rPr lang="en-US" sz="3200" dirty="0" err="1">
                <a:solidFill>
                  <a:srgbClr val="540000"/>
                </a:solidFill>
              </a:rPr>
              <a:t>Neuman</a:t>
            </a:r>
            <a:r>
              <a:rPr lang="en-US" sz="3200" dirty="0">
                <a:solidFill>
                  <a:srgbClr val="540000"/>
                </a:solidFill>
              </a:rPr>
              <a:t>, 2005).</a:t>
            </a:r>
          </a:p>
          <a:p>
            <a:pPr marL="0" indent="0">
              <a:buNone/>
            </a:pPr>
            <a:endParaRPr lang="en-US" sz="3200" dirty="0">
              <a:solidFill>
                <a:srgbClr val="540000"/>
              </a:solidFill>
            </a:endParaRPr>
          </a:p>
          <a:p>
            <a:pPr marL="0" indent="0">
              <a:buNone/>
            </a:pPr>
            <a:endParaRPr lang="en-US" sz="3200" dirty="0">
              <a:solidFill>
                <a:srgbClr val="540000"/>
              </a:solidFill>
            </a:endParaRPr>
          </a:p>
          <a:p>
            <a:pPr marL="0" indent="0">
              <a:buNone/>
            </a:pPr>
            <a:endParaRPr lang="en-US" sz="3200" dirty="0">
              <a:solidFill>
                <a:srgbClr val="540000"/>
              </a:solidFill>
            </a:endParaRPr>
          </a:p>
          <a:p>
            <a:pPr marL="0" indent="0">
              <a:buNone/>
            </a:pPr>
            <a:endParaRPr lang="en-US" sz="3200" dirty="0">
              <a:solidFill>
                <a:srgbClr val="540000"/>
              </a:solidFill>
            </a:endParaRPr>
          </a:p>
          <a:p>
            <a:pPr marL="0" indent="0">
              <a:buNone/>
            </a:pPr>
            <a:endParaRPr lang="en-US" sz="3200" dirty="0">
              <a:solidFill>
                <a:schemeClr val="bg1"/>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07086" y="3979212"/>
            <a:ext cx="4346331" cy="2686017"/>
          </a:xfrm>
          <a:prstGeom prst="rect">
            <a:avLst/>
          </a:prstGeom>
        </p:spPr>
      </p:pic>
    </p:spTree>
    <p:extLst>
      <p:ext uri="{BB962C8B-B14F-4D97-AF65-F5344CB8AC3E}">
        <p14:creationId xmlns:p14="http://schemas.microsoft.com/office/powerpoint/2010/main" val="3071567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fontScale="90000"/>
          </a:bodyPr>
          <a:lstStyle/>
          <a:p>
            <a:r>
              <a:rPr lang="en-US" sz="4400" dirty="0">
                <a:solidFill>
                  <a:schemeClr val="accent3">
                    <a:lumMod val="50000"/>
                  </a:schemeClr>
                </a:solidFill>
              </a:rPr>
              <a:t>Where do children develop early literacy?</a:t>
            </a:r>
          </a:p>
        </p:txBody>
      </p:sp>
      <p:sp>
        <p:nvSpPr>
          <p:cNvPr id="14" name="Content Placeholder 13"/>
          <p:cNvSpPr>
            <a:spLocks noGrp="1"/>
          </p:cNvSpPr>
          <p:nvPr>
            <p:ph idx="1"/>
          </p:nvPr>
        </p:nvSpPr>
        <p:spPr>
          <a:xfrm>
            <a:off x="1104900" y="1864426"/>
            <a:ext cx="7589157" cy="2505693"/>
          </a:xfrm>
        </p:spPr>
        <p:txBody>
          <a:bodyPr>
            <a:normAutofit/>
          </a:bodyPr>
          <a:lstStyle/>
          <a:p>
            <a:pPr marL="0" indent="0">
              <a:buNone/>
            </a:pPr>
            <a:r>
              <a:rPr lang="en-US" sz="3200" dirty="0">
                <a:solidFill>
                  <a:srgbClr val="540000"/>
                </a:solidFill>
              </a:rPr>
              <a:t>“Children learn abut literacy through contact, experiences, and observations of written language use in their everyday lives” (</a:t>
            </a:r>
            <a:r>
              <a:rPr lang="en-US" sz="3200" dirty="0" err="1">
                <a:solidFill>
                  <a:srgbClr val="540000"/>
                </a:solidFill>
              </a:rPr>
              <a:t>Neuman</a:t>
            </a:r>
            <a:r>
              <a:rPr lang="en-US" sz="3200" dirty="0">
                <a:solidFill>
                  <a:srgbClr val="540000"/>
                </a:solidFill>
              </a:rPr>
              <a:t> and </a:t>
            </a:r>
            <a:r>
              <a:rPr lang="en-US" sz="3200" dirty="0" err="1">
                <a:solidFill>
                  <a:srgbClr val="540000"/>
                </a:solidFill>
              </a:rPr>
              <a:t>Celano</a:t>
            </a:r>
            <a:r>
              <a:rPr lang="en-US" sz="3200" dirty="0">
                <a:solidFill>
                  <a:srgbClr val="540000"/>
                </a:solidFill>
              </a:rPr>
              <a:t>, 2001).</a:t>
            </a:r>
          </a:p>
          <a:p>
            <a:pPr marL="0" indent="0">
              <a:buNone/>
            </a:pPr>
            <a:endParaRPr lang="en-US" sz="3200" dirty="0">
              <a:solidFill>
                <a:srgbClr val="540000"/>
              </a:solidFill>
            </a:endParaRPr>
          </a:p>
          <a:p>
            <a:pPr marL="0" indent="0">
              <a:buNone/>
            </a:pPr>
            <a:endParaRPr lang="en-US" sz="3200" dirty="0">
              <a:solidFill>
                <a:srgbClr val="540000"/>
              </a:solidFill>
            </a:endParaRPr>
          </a:p>
          <a:p>
            <a:pPr marL="0" indent="0">
              <a:buNone/>
            </a:pPr>
            <a:endParaRPr lang="en-US" sz="3200" dirty="0">
              <a:solidFill>
                <a:srgbClr val="540000"/>
              </a:solidFill>
            </a:endParaRPr>
          </a:p>
          <a:p>
            <a:pPr marL="0" indent="0">
              <a:buNone/>
            </a:pPr>
            <a:endParaRPr lang="en-US" sz="3200" dirty="0">
              <a:solidFill>
                <a:schemeClr val="bg1"/>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21784" y="3722477"/>
            <a:ext cx="3239589" cy="2983123"/>
          </a:xfrm>
          <a:prstGeom prst="rect">
            <a:avLst/>
          </a:prstGeom>
        </p:spPr>
      </p:pic>
    </p:spTree>
    <p:extLst>
      <p:ext uri="{BB962C8B-B14F-4D97-AF65-F5344CB8AC3E}">
        <p14:creationId xmlns:p14="http://schemas.microsoft.com/office/powerpoint/2010/main" val="163681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4400" dirty="0">
                <a:solidFill>
                  <a:schemeClr val="accent3">
                    <a:lumMod val="50000"/>
                  </a:schemeClr>
                </a:solidFill>
              </a:rPr>
              <a:t>Literacy Barriers</a:t>
            </a:r>
          </a:p>
        </p:txBody>
      </p:sp>
      <p:sp>
        <p:nvSpPr>
          <p:cNvPr id="14" name="Content Placeholder 13"/>
          <p:cNvSpPr>
            <a:spLocks noGrp="1"/>
          </p:cNvSpPr>
          <p:nvPr>
            <p:ph idx="1"/>
          </p:nvPr>
        </p:nvSpPr>
        <p:spPr>
          <a:xfrm>
            <a:off x="1104902" y="1933575"/>
            <a:ext cx="5534024" cy="4419600"/>
          </a:xfrm>
        </p:spPr>
        <p:txBody>
          <a:bodyPr>
            <a:normAutofit/>
          </a:bodyPr>
          <a:lstStyle/>
          <a:p>
            <a:pPr marL="0" indent="0">
              <a:buNone/>
            </a:pPr>
            <a:r>
              <a:rPr lang="en-US" sz="3200" dirty="0">
                <a:solidFill>
                  <a:srgbClr val="540000"/>
                </a:solidFill>
              </a:rPr>
              <a:t>“[…]a typical middle-class child enters first grade with approximately 1,000 hours of being read to, while the corresponding child from a low-income family averages just 25 hours” (Neuman, 1999).</a:t>
            </a:r>
          </a:p>
          <a:p>
            <a:pPr marL="0" indent="0">
              <a:buNone/>
            </a:pPr>
            <a:endParaRPr lang="en-US" sz="3200" dirty="0">
              <a:solidFill>
                <a:srgbClr val="540000"/>
              </a:solidFill>
            </a:endParaRPr>
          </a:p>
          <a:p>
            <a:pPr marL="0" indent="0">
              <a:buNone/>
            </a:pPr>
            <a:endParaRPr lang="en-US" sz="3200" dirty="0">
              <a:solidFill>
                <a:srgbClr val="540000"/>
              </a:solidFill>
            </a:endParaRPr>
          </a:p>
          <a:p>
            <a:pPr marL="0" indent="0">
              <a:buNone/>
            </a:pPr>
            <a:endParaRPr lang="en-US" sz="3200" dirty="0">
              <a:solidFill>
                <a:srgbClr val="540000"/>
              </a:solidFill>
            </a:endParaRPr>
          </a:p>
          <a:p>
            <a:pPr marL="0" indent="0">
              <a:buNone/>
            </a:pPr>
            <a:endParaRPr lang="en-US" sz="3200" dirty="0">
              <a:solidFill>
                <a:schemeClr val="bg1"/>
              </a:solidFill>
            </a:endParaRPr>
          </a:p>
        </p:txBody>
      </p:sp>
      <p:graphicFrame>
        <p:nvGraphicFramePr>
          <p:cNvPr id="3" name="Diagram 2"/>
          <p:cNvGraphicFramePr/>
          <p:nvPr>
            <p:extLst>
              <p:ext uri="{D42A27DB-BD31-4B8C-83A1-F6EECF244321}">
                <p14:modId xmlns:p14="http://schemas.microsoft.com/office/powerpoint/2010/main" val="1955387167"/>
              </p:ext>
            </p:extLst>
          </p:nvPr>
        </p:nvGraphicFramePr>
        <p:xfrm>
          <a:off x="6997148" y="1260850"/>
          <a:ext cx="6381946" cy="54665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lowchart: Connector 4"/>
          <p:cNvSpPr/>
          <p:nvPr/>
        </p:nvSpPr>
        <p:spPr>
          <a:xfrm>
            <a:off x="6890270" y="2818082"/>
            <a:ext cx="2378943" cy="2328308"/>
          </a:xfrm>
          <a:prstGeom prst="flowChartConnector">
            <a:avLst/>
          </a:prstGeom>
          <a:solidFill>
            <a:srgbClr val="740E0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t>Low SES</a:t>
            </a:r>
          </a:p>
        </p:txBody>
      </p:sp>
    </p:spTree>
    <p:extLst>
      <p:ext uri="{BB962C8B-B14F-4D97-AF65-F5344CB8AC3E}">
        <p14:creationId xmlns:p14="http://schemas.microsoft.com/office/powerpoint/2010/main" val="1620632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75000"/>
          </a:schemeClr>
        </a:solidFill>
        <a:effectLst/>
      </p:bgPr>
    </p:bg>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4400" dirty="0">
                <a:solidFill>
                  <a:schemeClr val="accent3">
                    <a:lumMod val="50000"/>
                  </a:schemeClr>
                </a:solidFill>
              </a:rPr>
              <a:t>Manifestations of Limited Early Literacy</a:t>
            </a:r>
          </a:p>
        </p:txBody>
      </p:sp>
      <p:sp>
        <p:nvSpPr>
          <p:cNvPr id="14" name="Content Placeholder 13"/>
          <p:cNvSpPr>
            <a:spLocks noGrp="1"/>
          </p:cNvSpPr>
          <p:nvPr>
            <p:ph idx="1"/>
          </p:nvPr>
        </p:nvSpPr>
        <p:spPr>
          <a:xfrm>
            <a:off x="861391" y="1522684"/>
            <a:ext cx="10919792" cy="1398646"/>
          </a:xfrm>
        </p:spPr>
        <p:txBody>
          <a:bodyPr>
            <a:normAutofit lnSpcReduction="10000"/>
          </a:bodyPr>
          <a:lstStyle/>
          <a:p>
            <a:pPr marL="0" indent="0">
              <a:buNone/>
            </a:pPr>
            <a:r>
              <a:rPr lang="en-US" sz="3200" dirty="0">
                <a:solidFill>
                  <a:srgbClr val="540000"/>
                </a:solidFill>
              </a:rPr>
              <a:t>Entering school without literacy skills can limit the level of literacy eventually attained (International Literacy Association, 1998).</a:t>
            </a:r>
          </a:p>
          <a:p>
            <a:pPr marL="0" indent="0">
              <a:buNone/>
            </a:pPr>
            <a:endParaRPr lang="en-US" sz="3200" dirty="0">
              <a:solidFill>
                <a:srgbClr val="540000"/>
              </a:solidFill>
            </a:endParaRPr>
          </a:p>
          <a:p>
            <a:pPr marL="0" indent="0">
              <a:buNone/>
            </a:pPr>
            <a:endParaRPr lang="en-US" sz="3200" dirty="0">
              <a:solidFill>
                <a:schemeClr val="bg1"/>
              </a:solidFill>
            </a:endParaRPr>
          </a:p>
        </p:txBody>
      </p:sp>
      <p:graphicFrame>
        <p:nvGraphicFramePr>
          <p:cNvPr id="2" name="Diagram 1"/>
          <p:cNvGraphicFramePr/>
          <p:nvPr>
            <p:extLst>
              <p:ext uri="{D42A27DB-BD31-4B8C-83A1-F6EECF244321}">
                <p14:modId xmlns:p14="http://schemas.microsoft.com/office/powerpoint/2010/main" val="2848511918"/>
              </p:ext>
            </p:extLst>
          </p:nvPr>
        </p:nvGraphicFramePr>
        <p:xfrm>
          <a:off x="3219188" y="2717557"/>
          <a:ext cx="5437580" cy="40079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9335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Academic Literature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TF03431380.potx" id="{B573BD99-E105-4D2A-964B-B901A176567A}" vid="{B1D363B9-18DE-4874-9E2B-FD69B5C6548D}"/>
    </a:ext>
  </a:extLst>
</a:theme>
</file>

<file path=ppt/theme/theme2.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8CDDBB83-77C1-4099-A0AA-289882E745E2}">
  <ds:schemaRef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http://purl.org/dc/dcmitype/"/>
    <ds:schemaRef ds:uri="http://www.w3.org/XML/1998/namespace"/>
    <ds:schemaRef ds:uri="http://purl.org/dc/terms/"/>
    <ds:schemaRef ds:uri="http://schemas.microsoft.com/office/infopath/2007/PartnerControls"/>
    <ds:schemaRef ds:uri="4873beb7-5857-4685-be1f-d57550cc96cc"/>
  </ds:schemaRefs>
</ds:datastoreItem>
</file>

<file path=customXml/itemProps2.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61E720F-F05D-4536-9C34-0CFCED65D3B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907</TotalTime>
  <Words>972</Words>
  <Application>Microsoft Office PowerPoint</Application>
  <PresentationFormat>Widescreen</PresentationFormat>
  <Paragraphs>147</Paragraphs>
  <Slides>24</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Euphemia</vt:lpstr>
      <vt:lpstr>Mongolian Baiti</vt:lpstr>
      <vt:lpstr>Plantagenet Cherokee</vt:lpstr>
      <vt:lpstr>Sitka Small</vt:lpstr>
      <vt:lpstr>Wingdings</vt:lpstr>
      <vt:lpstr>Academic Literature 16x9</vt:lpstr>
      <vt:lpstr>Upward and Onward:  The Effects of Early Literacy Access and Instruction Via Public Health Departments</vt:lpstr>
      <vt:lpstr>Presentation Agenda:</vt:lpstr>
      <vt:lpstr>A Few Questions to Ponder:</vt:lpstr>
      <vt:lpstr>Background Information</vt:lpstr>
      <vt:lpstr>Emergent Literacy</vt:lpstr>
      <vt:lpstr>Why is early literacy important?</vt:lpstr>
      <vt:lpstr>Where do children develop early literacy?</vt:lpstr>
      <vt:lpstr>Literacy Barriers</vt:lpstr>
      <vt:lpstr>Manifestations of Limited Early Literacy</vt:lpstr>
      <vt:lpstr>What efforts have been made to remedy this issue?</vt:lpstr>
      <vt:lpstr>Does a paucity of early literacy skills remain?</vt:lpstr>
      <vt:lpstr>Does a paucity of early literacy skills remain?</vt:lpstr>
      <vt:lpstr>Does a paucity of early literacy skills remain?</vt:lpstr>
      <vt:lpstr>Proposed Research Solution</vt:lpstr>
      <vt:lpstr>Purpose</vt:lpstr>
      <vt:lpstr>Research Process</vt:lpstr>
      <vt:lpstr>Participants and Context</vt:lpstr>
      <vt:lpstr>Enriching the Context</vt:lpstr>
      <vt:lpstr>Promoting Access to Developmentally Appropriate Print</vt:lpstr>
      <vt:lpstr>Literacy Training for Health-Care Providers and Parents</vt:lpstr>
      <vt:lpstr>The big picture</vt:lpstr>
      <vt:lpstr>PowerPoint Presentation</vt:lpstr>
      <vt:lpstr>The Big Picture</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Upward and Onward:  The Effects of Early Literacy Access and Instruction Via Public Health Departments</dc:title>
  <dc:creator>Dave Elliott</dc:creator>
  <cp:lastModifiedBy>jelliott</cp:lastModifiedBy>
  <cp:revision>83</cp:revision>
  <cp:lastPrinted>2017-04-21T11:57:07Z</cp:lastPrinted>
  <dcterms:created xsi:type="dcterms:W3CDTF">2017-04-09T23:59:10Z</dcterms:created>
  <dcterms:modified xsi:type="dcterms:W3CDTF">2017-04-21T11:57:12Z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