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 id="2147483651" r:id="rId2"/>
  </p:sldMasterIdLst>
  <p:notesMasterIdLst>
    <p:notesMasterId r:id="rId4"/>
  </p:notesMasterIdLst>
  <p:handoutMasterIdLst>
    <p:handoutMasterId r:id="rId5"/>
  </p:handoutMasterIdLst>
  <p:sldIdLst>
    <p:sldId id="256" r:id="rId3"/>
  </p:sldIdLst>
  <p:sldSz cx="35999738" cy="35999738"/>
  <p:notesSz cx="6881813" cy="9296400"/>
  <p:defaultTextStyle>
    <a:defPPr>
      <a:defRPr lang="en-US"/>
    </a:defPPr>
    <a:lvl1pPr algn="l" rtl="0" fontAlgn="base">
      <a:spcBef>
        <a:spcPct val="0"/>
      </a:spcBef>
      <a:spcAft>
        <a:spcPct val="0"/>
      </a:spcAft>
      <a:defRPr sz="2200" kern="1200">
        <a:solidFill>
          <a:schemeClr val="tx1"/>
        </a:solidFill>
        <a:latin typeface="Arial Narrow" charset="0"/>
        <a:ea typeface="ＭＳ Ｐゴシック" charset="-128"/>
        <a:cs typeface="+mn-cs"/>
      </a:defRPr>
    </a:lvl1pPr>
    <a:lvl2pPr marL="457094" algn="l" rtl="0" fontAlgn="base">
      <a:spcBef>
        <a:spcPct val="0"/>
      </a:spcBef>
      <a:spcAft>
        <a:spcPct val="0"/>
      </a:spcAft>
      <a:defRPr sz="2200" kern="1200">
        <a:solidFill>
          <a:schemeClr val="tx1"/>
        </a:solidFill>
        <a:latin typeface="Arial Narrow" charset="0"/>
        <a:ea typeface="ＭＳ Ｐゴシック" charset="-128"/>
        <a:cs typeface="+mn-cs"/>
      </a:defRPr>
    </a:lvl2pPr>
    <a:lvl3pPr marL="914188" algn="l" rtl="0" fontAlgn="base">
      <a:spcBef>
        <a:spcPct val="0"/>
      </a:spcBef>
      <a:spcAft>
        <a:spcPct val="0"/>
      </a:spcAft>
      <a:defRPr sz="2200" kern="1200">
        <a:solidFill>
          <a:schemeClr val="tx1"/>
        </a:solidFill>
        <a:latin typeface="Arial Narrow" charset="0"/>
        <a:ea typeface="ＭＳ Ｐゴシック" charset="-128"/>
        <a:cs typeface="+mn-cs"/>
      </a:defRPr>
    </a:lvl3pPr>
    <a:lvl4pPr marL="1371282" algn="l" rtl="0" fontAlgn="base">
      <a:spcBef>
        <a:spcPct val="0"/>
      </a:spcBef>
      <a:spcAft>
        <a:spcPct val="0"/>
      </a:spcAft>
      <a:defRPr sz="2200" kern="1200">
        <a:solidFill>
          <a:schemeClr val="tx1"/>
        </a:solidFill>
        <a:latin typeface="Arial Narrow" charset="0"/>
        <a:ea typeface="ＭＳ Ｐゴシック" charset="-128"/>
        <a:cs typeface="+mn-cs"/>
      </a:defRPr>
    </a:lvl4pPr>
    <a:lvl5pPr marL="1828372" algn="l" rtl="0" fontAlgn="base">
      <a:spcBef>
        <a:spcPct val="0"/>
      </a:spcBef>
      <a:spcAft>
        <a:spcPct val="0"/>
      </a:spcAft>
      <a:defRPr sz="2200" kern="1200">
        <a:solidFill>
          <a:schemeClr val="tx1"/>
        </a:solidFill>
        <a:latin typeface="Arial Narrow" charset="0"/>
        <a:ea typeface="ＭＳ Ｐゴシック" charset="-128"/>
        <a:cs typeface="+mn-cs"/>
      </a:defRPr>
    </a:lvl5pPr>
    <a:lvl6pPr marL="2285466" algn="l" defTabSz="914188" rtl="0" eaLnBrk="1" latinLnBrk="0" hangingPunct="1">
      <a:defRPr sz="2200" kern="1200">
        <a:solidFill>
          <a:schemeClr val="tx1"/>
        </a:solidFill>
        <a:latin typeface="Arial Narrow" charset="0"/>
        <a:ea typeface="ＭＳ Ｐゴシック" charset="-128"/>
        <a:cs typeface="+mn-cs"/>
      </a:defRPr>
    </a:lvl6pPr>
    <a:lvl7pPr marL="2742560" algn="l" defTabSz="914188" rtl="0" eaLnBrk="1" latinLnBrk="0" hangingPunct="1">
      <a:defRPr sz="2200" kern="1200">
        <a:solidFill>
          <a:schemeClr val="tx1"/>
        </a:solidFill>
        <a:latin typeface="Arial Narrow" charset="0"/>
        <a:ea typeface="ＭＳ Ｐゴシック" charset="-128"/>
        <a:cs typeface="+mn-cs"/>
      </a:defRPr>
    </a:lvl7pPr>
    <a:lvl8pPr marL="3199654" algn="l" defTabSz="914188" rtl="0" eaLnBrk="1" latinLnBrk="0" hangingPunct="1">
      <a:defRPr sz="2200" kern="1200">
        <a:solidFill>
          <a:schemeClr val="tx1"/>
        </a:solidFill>
        <a:latin typeface="Arial Narrow" charset="0"/>
        <a:ea typeface="ＭＳ Ｐゴシック" charset="-128"/>
        <a:cs typeface="+mn-cs"/>
      </a:defRPr>
    </a:lvl8pPr>
    <a:lvl9pPr marL="3656748" algn="l" defTabSz="914188" rtl="0" eaLnBrk="1" latinLnBrk="0" hangingPunct="1">
      <a:defRPr sz="2200" kern="1200">
        <a:solidFill>
          <a:schemeClr val="tx1"/>
        </a:solidFill>
        <a:latin typeface="Arial Narrow" charset="0"/>
        <a:ea typeface="ＭＳ Ｐゴシック" charset="-128"/>
        <a:cs typeface="+mn-cs"/>
      </a:defRPr>
    </a:lvl9pPr>
  </p:defaultTextStyle>
  <p:extLst>
    <p:ext uri="{EFAFB233-063F-42B5-8137-9DF3F51BA10A}">
      <p15:sldGuideLst xmlns:p15="http://schemas.microsoft.com/office/powerpoint/2012/main">
        <p15:guide id="1" orient="horz" pos="3312">
          <p15:clr>
            <a:srgbClr val="A4A3A4"/>
          </p15:clr>
        </p15:guide>
        <p15:guide id="2" orient="horz" pos="22184">
          <p15:clr>
            <a:srgbClr val="A4A3A4"/>
          </p15:clr>
        </p15:guide>
        <p15:guide id="3" pos="484">
          <p15:clr>
            <a:srgbClr val="A4A3A4"/>
          </p15:clr>
        </p15:guide>
        <p15:guide id="4" pos="7465">
          <p15:clr>
            <a:srgbClr val="A4A3A4"/>
          </p15:clr>
        </p15:guide>
        <p15:guide id="5" pos="7831">
          <p15:clr>
            <a:srgbClr val="A4A3A4"/>
          </p15:clr>
        </p15:guide>
        <p15:guide id="6" pos="22157">
          <p15:clr>
            <a:srgbClr val="A4A3A4"/>
          </p15:clr>
        </p15:guide>
        <p15:guide id="7" pos="14811">
          <p15:clr>
            <a:srgbClr val="A4A3A4"/>
          </p15:clr>
        </p15:guide>
        <p15:guide id="8" pos="1517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66FF"/>
    <a:srgbClr val="FF9900"/>
    <a:srgbClr val="CC0000"/>
    <a:srgbClr val="993300"/>
    <a:srgbClr val="009900"/>
    <a:srgbClr val="FFFFFF"/>
    <a:srgbClr val="F8F8F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5" autoAdjust="0"/>
    <p:restoredTop sz="94465" autoAdjust="0"/>
  </p:normalViewPr>
  <p:slideViewPr>
    <p:cSldViewPr snapToGrid="0" snapToObjects="1">
      <p:cViewPr>
        <p:scale>
          <a:sx n="30" d="100"/>
          <a:sy n="30" d="100"/>
        </p:scale>
        <p:origin x="90" y="-3480"/>
      </p:cViewPr>
      <p:guideLst>
        <p:guide orient="horz" pos="3312"/>
        <p:guide orient="horz" pos="22184"/>
        <p:guide pos="484"/>
        <p:guide pos="7465"/>
        <p:guide pos="7831"/>
        <p:guide pos="22157"/>
        <p:guide pos="14811"/>
        <p:guide pos="1517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0402" name="Rectangle 2"/>
          <p:cNvSpPr>
            <a:spLocks noGrp="1" noChangeArrowheads="1"/>
          </p:cNvSpPr>
          <p:nvPr>
            <p:ph type="hdr" sz="quarter"/>
          </p:nvPr>
        </p:nvSpPr>
        <p:spPr bwMode="auto">
          <a:xfrm>
            <a:off x="0" y="0"/>
            <a:ext cx="2982293" cy="464218"/>
          </a:xfrm>
          <a:prstGeom prst="rect">
            <a:avLst/>
          </a:prstGeom>
          <a:noFill/>
          <a:ln w="9525">
            <a:noFill/>
            <a:miter lim="800000"/>
            <a:headEnd/>
            <a:tailEnd/>
          </a:ln>
          <a:effectLst/>
        </p:spPr>
        <p:txBody>
          <a:bodyPr vert="horz" wrap="square" lIns="92418" tIns="46209" rIns="92418" bIns="46209" numCol="1" anchor="t" anchorCtr="0" compatLnSpc="1">
            <a:prstTxWarp prst="textNoShape">
              <a:avLst/>
            </a:prstTxWarp>
          </a:bodyPr>
          <a:lstStyle>
            <a:lvl1pPr defTabSz="924605">
              <a:defRPr sz="1300">
                <a:latin typeface="Arial" charset="0"/>
              </a:defRPr>
            </a:lvl1pPr>
          </a:lstStyle>
          <a:p>
            <a:endParaRPr lang="en-US"/>
          </a:p>
        </p:txBody>
      </p:sp>
      <p:sp>
        <p:nvSpPr>
          <p:cNvPr id="230403" name="Rectangle 3"/>
          <p:cNvSpPr>
            <a:spLocks noGrp="1" noChangeArrowheads="1"/>
          </p:cNvSpPr>
          <p:nvPr>
            <p:ph type="dt" sz="quarter" idx="1"/>
          </p:nvPr>
        </p:nvSpPr>
        <p:spPr bwMode="auto">
          <a:xfrm>
            <a:off x="3897982" y="0"/>
            <a:ext cx="2982293" cy="464218"/>
          </a:xfrm>
          <a:prstGeom prst="rect">
            <a:avLst/>
          </a:prstGeom>
          <a:noFill/>
          <a:ln w="9525">
            <a:noFill/>
            <a:miter lim="800000"/>
            <a:headEnd/>
            <a:tailEnd/>
          </a:ln>
          <a:effectLst/>
        </p:spPr>
        <p:txBody>
          <a:bodyPr vert="horz" wrap="square" lIns="92418" tIns="46209" rIns="92418" bIns="46209" numCol="1" anchor="t" anchorCtr="0" compatLnSpc="1">
            <a:prstTxWarp prst="textNoShape">
              <a:avLst/>
            </a:prstTxWarp>
          </a:bodyPr>
          <a:lstStyle>
            <a:lvl1pPr algn="r" defTabSz="924605">
              <a:defRPr sz="1300">
                <a:latin typeface="Arial" charset="0"/>
              </a:defRPr>
            </a:lvl1pPr>
          </a:lstStyle>
          <a:p>
            <a:endParaRPr lang="en-US"/>
          </a:p>
        </p:txBody>
      </p:sp>
      <p:sp>
        <p:nvSpPr>
          <p:cNvPr id="230404" name="Rectangle 4"/>
          <p:cNvSpPr>
            <a:spLocks noGrp="1" noChangeArrowheads="1"/>
          </p:cNvSpPr>
          <p:nvPr>
            <p:ph type="ftr" sz="quarter" idx="2"/>
          </p:nvPr>
        </p:nvSpPr>
        <p:spPr bwMode="auto">
          <a:xfrm>
            <a:off x="0" y="8829275"/>
            <a:ext cx="2982293" cy="465464"/>
          </a:xfrm>
          <a:prstGeom prst="rect">
            <a:avLst/>
          </a:prstGeom>
          <a:noFill/>
          <a:ln w="9525">
            <a:noFill/>
            <a:miter lim="800000"/>
            <a:headEnd/>
            <a:tailEnd/>
          </a:ln>
          <a:effectLst/>
        </p:spPr>
        <p:txBody>
          <a:bodyPr vert="horz" wrap="square" lIns="92418" tIns="46209" rIns="92418" bIns="46209" numCol="1" anchor="b" anchorCtr="0" compatLnSpc="1">
            <a:prstTxWarp prst="textNoShape">
              <a:avLst/>
            </a:prstTxWarp>
          </a:bodyPr>
          <a:lstStyle>
            <a:lvl1pPr defTabSz="924605">
              <a:defRPr sz="1300">
                <a:latin typeface="Arial" charset="0"/>
              </a:defRPr>
            </a:lvl1pPr>
          </a:lstStyle>
          <a:p>
            <a:endParaRPr lang="en-US"/>
          </a:p>
        </p:txBody>
      </p:sp>
      <p:sp>
        <p:nvSpPr>
          <p:cNvPr id="230405" name="Rectangle 5"/>
          <p:cNvSpPr>
            <a:spLocks noGrp="1" noChangeArrowheads="1"/>
          </p:cNvSpPr>
          <p:nvPr>
            <p:ph type="sldNum" sz="quarter" idx="3"/>
          </p:nvPr>
        </p:nvSpPr>
        <p:spPr bwMode="auto">
          <a:xfrm>
            <a:off x="3897982" y="8829275"/>
            <a:ext cx="2982293" cy="465464"/>
          </a:xfrm>
          <a:prstGeom prst="rect">
            <a:avLst/>
          </a:prstGeom>
          <a:noFill/>
          <a:ln w="9525">
            <a:noFill/>
            <a:miter lim="800000"/>
            <a:headEnd/>
            <a:tailEnd/>
          </a:ln>
          <a:effectLst/>
        </p:spPr>
        <p:txBody>
          <a:bodyPr vert="horz" wrap="square" lIns="92418" tIns="46209" rIns="92418" bIns="46209" numCol="1" anchor="b" anchorCtr="0" compatLnSpc="1">
            <a:prstTxWarp prst="textNoShape">
              <a:avLst/>
            </a:prstTxWarp>
          </a:bodyPr>
          <a:lstStyle>
            <a:lvl1pPr algn="r" defTabSz="924605">
              <a:defRPr sz="1300">
                <a:latin typeface="Arial" charset="0"/>
              </a:defRPr>
            </a:lvl1pPr>
          </a:lstStyle>
          <a:p>
            <a:fld id="{034F4A3D-C3BA-4E71-973C-7D0ADF886568}" type="slidenum">
              <a:rPr lang="en-US"/>
              <a:pPr/>
              <a:t>‹#›</a:t>
            </a:fld>
            <a:endParaRPr lang="en-US"/>
          </a:p>
        </p:txBody>
      </p:sp>
    </p:spTree>
    <p:extLst>
      <p:ext uri="{BB962C8B-B14F-4D97-AF65-F5344CB8AC3E}">
        <p14:creationId xmlns:p14="http://schemas.microsoft.com/office/powerpoint/2010/main" val="12535265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0" y="0"/>
            <a:ext cx="2982293" cy="464218"/>
          </a:xfrm>
          <a:prstGeom prst="rect">
            <a:avLst/>
          </a:prstGeom>
          <a:noFill/>
          <a:ln w="9525">
            <a:noFill/>
            <a:miter lim="800000"/>
            <a:headEnd/>
            <a:tailEnd/>
          </a:ln>
          <a:effectLst/>
        </p:spPr>
        <p:txBody>
          <a:bodyPr vert="horz" wrap="square" lIns="92418" tIns="46209" rIns="92418" bIns="46209" numCol="1" anchor="t" anchorCtr="0" compatLnSpc="1">
            <a:prstTxWarp prst="textNoShape">
              <a:avLst/>
            </a:prstTxWarp>
          </a:bodyPr>
          <a:lstStyle>
            <a:lvl1pPr defTabSz="924605">
              <a:defRPr sz="1300">
                <a:latin typeface="Arial" charset="0"/>
              </a:defRPr>
            </a:lvl1pPr>
          </a:lstStyle>
          <a:p>
            <a:endParaRPr lang="en-US"/>
          </a:p>
        </p:txBody>
      </p:sp>
      <p:sp>
        <p:nvSpPr>
          <p:cNvPr id="150531" name="Rectangle 3"/>
          <p:cNvSpPr>
            <a:spLocks noGrp="1" noChangeArrowheads="1"/>
          </p:cNvSpPr>
          <p:nvPr>
            <p:ph type="dt" idx="1"/>
          </p:nvPr>
        </p:nvSpPr>
        <p:spPr bwMode="auto">
          <a:xfrm>
            <a:off x="3897982" y="0"/>
            <a:ext cx="2982293" cy="464218"/>
          </a:xfrm>
          <a:prstGeom prst="rect">
            <a:avLst/>
          </a:prstGeom>
          <a:noFill/>
          <a:ln w="9525">
            <a:noFill/>
            <a:miter lim="800000"/>
            <a:headEnd/>
            <a:tailEnd/>
          </a:ln>
          <a:effectLst/>
        </p:spPr>
        <p:txBody>
          <a:bodyPr vert="horz" wrap="square" lIns="92418" tIns="46209" rIns="92418" bIns="46209" numCol="1" anchor="t" anchorCtr="0" compatLnSpc="1">
            <a:prstTxWarp prst="textNoShape">
              <a:avLst/>
            </a:prstTxWarp>
          </a:bodyPr>
          <a:lstStyle>
            <a:lvl1pPr algn="r" defTabSz="924605">
              <a:defRPr sz="1300">
                <a:latin typeface="Arial" charset="0"/>
              </a:defRPr>
            </a:lvl1pPr>
          </a:lstStyle>
          <a:p>
            <a:endParaRPr lang="en-US"/>
          </a:p>
        </p:txBody>
      </p:sp>
      <p:sp>
        <p:nvSpPr>
          <p:cNvPr id="38916" name="Rectangle 4"/>
          <p:cNvSpPr>
            <a:spLocks noGrp="1" noRot="1" noChangeAspect="1" noChangeArrowheads="1" noTextEdit="1"/>
          </p:cNvSpPr>
          <p:nvPr>
            <p:ph type="sldImg" idx="2"/>
          </p:nvPr>
        </p:nvSpPr>
        <p:spPr bwMode="auto">
          <a:xfrm>
            <a:off x="1697038" y="698500"/>
            <a:ext cx="3487737" cy="3486150"/>
          </a:xfrm>
          <a:prstGeom prst="rect">
            <a:avLst/>
          </a:prstGeom>
          <a:noFill/>
          <a:ln w="9525">
            <a:solidFill>
              <a:srgbClr val="000000"/>
            </a:solidFill>
            <a:miter lim="800000"/>
            <a:headEnd/>
            <a:tailEnd/>
          </a:ln>
        </p:spPr>
      </p:sp>
      <p:sp>
        <p:nvSpPr>
          <p:cNvPr id="150533" name="Rectangle 5"/>
          <p:cNvSpPr>
            <a:spLocks noGrp="1" noChangeArrowheads="1"/>
          </p:cNvSpPr>
          <p:nvPr>
            <p:ph type="body" sz="quarter" idx="3"/>
          </p:nvPr>
        </p:nvSpPr>
        <p:spPr bwMode="auto">
          <a:xfrm>
            <a:off x="688458" y="4416298"/>
            <a:ext cx="5504897" cy="4182114"/>
          </a:xfrm>
          <a:prstGeom prst="rect">
            <a:avLst/>
          </a:prstGeom>
          <a:noFill/>
          <a:ln w="9525">
            <a:noFill/>
            <a:miter lim="800000"/>
            <a:headEnd/>
            <a:tailEnd/>
          </a:ln>
          <a:effectLst/>
        </p:spPr>
        <p:txBody>
          <a:bodyPr vert="horz" wrap="square" lIns="92418" tIns="46209" rIns="92418" bIns="4620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50534" name="Rectangle 6"/>
          <p:cNvSpPr>
            <a:spLocks noGrp="1" noChangeArrowheads="1"/>
          </p:cNvSpPr>
          <p:nvPr>
            <p:ph type="ftr" sz="quarter" idx="4"/>
          </p:nvPr>
        </p:nvSpPr>
        <p:spPr bwMode="auto">
          <a:xfrm>
            <a:off x="0" y="8829275"/>
            <a:ext cx="2982293" cy="465464"/>
          </a:xfrm>
          <a:prstGeom prst="rect">
            <a:avLst/>
          </a:prstGeom>
          <a:noFill/>
          <a:ln w="9525">
            <a:noFill/>
            <a:miter lim="800000"/>
            <a:headEnd/>
            <a:tailEnd/>
          </a:ln>
          <a:effectLst/>
        </p:spPr>
        <p:txBody>
          <a:bodyPr vert="horz" wrap="square" lIns="92418" tIns="46209" rIns="92418" bIns="46209" numCol="1" anchor="b" anchorCtr="0" compatLnSpc="1">
            <a:prstTxWarp prst="textNoShape">
              <a:avLst/>
            </a:prstTxWarp>
          </a:bodyPr>
          <a:lstStyle>
            <a:lvl1pPr defTabSz="924605">
              <a:defRPr sz="1300">
                <a:latin typeface="Arial" charset="0"/>
              </a:defRPr>
            </a:lvl1pPr>
          </a:lstStyle>
          <a:p>
            <a:endParaRPr lang="en-US"/>
          </a:p>
        </p:txBody>
      </p:sp>
      <p:sp>
        <p:nvSpPr>
          <p:cNvPr id="150535" name="Rectangle 7"/>
          <p:cNvSpPr>
            <a:spLocks noGrp="1" noChangeArrowheads="1"/>
          </p:cNvSpPr>
          <p:nvPr>
            <p:ph type="sldNum" sz="quarter" idx="5"/>
          </p:nvPr>
        </p:nvSpPr>
        <p:spPr bwMode="auto">
          <a:xfrm>
            <a:off x="3897982" y="8829275"/>
            <a:ext cx="2982293" cy="465464"/>
          </a:xfrm>
          <a:prstGeom prst="rect">
            <a:avLst/>
          </a:prstGeom>
          <a:noFill/>
          <a:ln w="9525">
            <a:noFill/>
            <a:miter lim="800000"/>
            <a:headEnd/>
            <a:tailEnd/>
          </a:ln>
          <a:effectLst/>
        </p:spPr>
        <p:txBody>
          <a:bodyPr vert="horz" wrap="square" lIns="92418" tIns="46209" rIns="92418" bIns="46209" numCol="1" anchor="b" anchorCtr="0" compatLnSpc="1">
            <a:prstTxWarp prst="textNoShape">
              <a:avLst/>
            </a:prstTxWarp>
          </a:bodyPr>
          <a:lstStyle>
            <a:lvl1pPr algn="r" defTabSz="924605">
              <a:defRPr sz="1300">
                <a:latin typeface="Arial" charset="0"/>
              </a:defRPr>
            </a:lvl1pPr>
          </a:lstStyle>
          <a:p>
            <a:fld id="{68F733EA-6CEF-4BEE-AF4B-AEDF91C388A6}" type="slidenum">
              <a:rPr lang="en-US"/>
              <a:pPr/>
              <a:t>‹#›</a:t>
            </a:fld>
            <a:endParaRPr lang="en-US"/>
          </a:p>
        </p:txBody>
      </p:sp>
    </p:spTree>
    <p:extLst>
      <p:ext uri="{BB962C8B-B14F-4D97-AF65-F5344CB8AC3E}">
        <p14:creationId xmlns:p14="http://schemas.microsoft.com/office/powerpoint/2010/main" val="4874287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Arial" charset="0"/>
        <a:ea typeface="ＭＳ Ｐゴシック" charset="-128"/>
        <a:cs typeface="+mn-cs"/>
      </a:defRPr>
    </a:lvl1pPr>
    <a:lvl2pPr marL="457094" algn="l" rtl="0" eaLnBrk="0" fontAlgn="base" hangingPunct="0">
      <a:spcBef>
        <a:spcPct val="30000"/>
      </a:spcBef>
      <a:spcAft>
        <a:spcPct val="0"/>
      </a:spcAft>
      <a:defRPr sz="1300" kern="1200">
        <a:solidFill>
          <a:schemeClr val="tx1"/>
        </a:solidFill>
        <a:latin typeface="Arial" charset="0"/>
        <a:ea typeface="ＭＳ Ｐゴシック" charset="-128"/>
        <a:cs typeface="+mn-cs"/>
      </a:defRPr>
    </a:lvl2pPr>
    <a:lvl3pPr marL="914188" algn="l" rtl="0" eaLnBrk="0" fontAlgn="base" hangingPunct="0">
      <a:spcBef>
        <a:spcPct val="30000"/>
      </a:spcBef>
      <a:spcAft>
        <a:spcPct val="0"/>
      </a:spcAft>
      <a:defRPr sz="1300" kern="1200">
        <a:solidFill>
          <a:schemeClr val="tx1"/>
        </a:solidFill>
        <a:latin typeface="Arial" charset="0"/>
        <a:ea typeface="ＭＳ Ｐゴシック" charset="-128"/>
        <a:cs typeface="+mn-cs"/>
      </a:defRPr>
    </a:lvl3pPr>
    <a:lvl4pPr marL="1371282" algn="l" rtl="0" eaLnBrk="0" fontAlgn="base" hangingPunct="0">
      <a:spcBef>
        <a:spcPct val="30000"/>
      </a:spcBef>
      <a:spcAft>
        <a:spcPct val="0"/>
      </a:spcAft>
      <a:defRPr sz="1300" kern="1200">
        <a:solidFill>
          <a:schemeClr val="tx1"/>
        </a:solidFill>
        <a:latin typeface="Arial" charset="0"/>
        <a:ea typeface="ＭＳ Ｐゴシック" charset="-128"/>
        <a:cs typeface="+mn-cs"/>
      </a:defRPr>
    </a:lvl4pPr>
    <a:lvl5pPr marL="1828372" algn="l" rtl="0" eaLnBrk="0" fontAlgn="base" hangingPunct="0">
      <a:spcBef>
        <a:spcPct val="30000"/>
      </a:spcBef>
      <a:spcAft>
        <a:spcPct val="0"/>
      </a:spcAft>
      <a:defRPr sz="1300" kern="1200">
        <a:solidFill>
          <a:schemeClr val="tx1"/>
        </a:solidFill>
        <a:latin typeface="Arial" charset="0"/>
        <a:ea typeface="ＭＳ Ｐゴシック" charset="-128"/>
        <a:cs typeface="+mn-cs"/>
      </a:defRPr>
    </a:lvl5pPr>
    <a:lvl6pPr marL="2285466" algn="l" defTabSz="457094" rtl="0" eaLnBrk="1" latinLnBrk="0" hangingPunct="1">
      <a:defRPr sz="1300" kern="1200">
        <a:solidFill>
          <a:schemeClr val="tx1"/>
        </a:solidFill>
        <a:latin typeface="+mn-lt"/>
        <a:ea typeface="+mn-ea"/>
        <a:cs typeface="+mn-cs"/>
      </a:defRPr>
    </a:lvl6pPr>
    <a:lvl7pPr marL="2742560" algn="l" defTabSz="457094" rtl="0" eaLnBrk="1" latinLnBrk="0" hangingPunct="1">
      <a:defRPr sz="1300" kern="1200">
        <a:solidFill>
          <a:schemeClr val="tx1"/>
        </a:solidFill>
        <a:latin typeface="+mn-lt"/>
        <a:ea typeface="+mn-ea"/>
        <a:cs typeface="+mn-cs"/>
      </a:defRPr>
    </a:lvl7pPr>
    <a:lvl8pPr marL="3199654" algn="l" defTabSz="457094" rtl="0" eaLnBrk="1" latinLnBrk="0" hangingPunct="1">
      <a:defRPr sz="1300" kern="1200">
        <a:solidFill>
          <a:schemeClr val="tx1"/>
        </a:solidFill>
        <a:latin typeface="+mn-lt"/>
        <a:ea typeface="+mn-ea"/>
        <a:cs typeface="+mn-cs"/>
      </a:defRPr>
    </a:lvl8pPr>
    <a:lvl9pPr marL="3656748" algn="l" defTabSz="457094"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5D0F9838-A3B6-4600-B7C0-50D2F9FC9D8F}" type="slidenum">
              <a:rPr lang="en-US"/>
              <a:pPr/>
              <a:t>1</a:t>
            </a:fld>
            <a:endParaRPr lang="en-US"/>
          </a:p>
        </p:txBody>
      </p:sp>
      <p:sp>
        <p:nvSpPr>
          <p:cNvPr id="40963" name="Rectangle 2"/>
          <p:cNvSpPr>
            <a:spLocks noGrp="1" noRot="1" noChangeAspect="1" noChangeArrowheads="1" noTextEdit="1"/>
          </p:cNvSpPr>
          <p:nvPr>
            <p:ph type="sldImg"/>
          </p:nvPr>
        </p:nvSpPr>
        <p:spPr>
          <a:xfrm>
            <a:off x="1697038" y="698500"/>
            <a:ext cx="3487737" cy="3486150"/>
          </a:xfrm>
          <a:ln/>
        </p:spPr>
      </p:sp>
      <p:sp>
        <p:nvSpPr>
          <p:cNvPr id="40964" name="Rectangle 3"/>
          <p:cNvSpPr>
            <a:spLocks noGrp="1" noChangeArrowheads="1"/>
          </p:cNvSpPr>
          <p:nvPr>
            <p:ph type="body" idx="1"/>
          </p:nvPr>
        </p:nvSpPr>
        <p:spPr>
          <a:noFill/>
          <a:ln/>
        </p:spPr>
        <p:txBody>
          <a:bodyPr/>
          <a:lstStyle/>
          <a:p>
            <a:pPr eaLnBrk="1" hangingPunct="1"/>
            <a:r>
              <a:rPr lang="en-US" dirty="0" smtClean="0"/>
              <a:t>Why do we need to change teacher education?</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sz="1400" b="1" dirty="0" smtClean="0">
                <a:solidFill>
                  <a:srgbClr val="F8F8F8"/>
                </a:solidFill>
              </a:rPr>
              <a:t>How to Change Teacher Education?</a:t>
            </a:r>
          </a:p>
          <a:p>
            <a:pPr eaLnBrk="1" hangingPunct="1"/>
            <a:endParaRPr lang="en-US" dirty="0" smtClean="0"/>
          </a:p>
          <a:p>
            <a:pPr eaLnBrk="1" hangingPunct="1"/>
            <a:endParaRPr lang="en-US" dirty="0" smtClean="0"/>
          </a:p>
        </p:txBody>
      </p:sp>
    </p:spTree>
    <p:extLst>
      <p:ext uri="{BB962C8B-B14F-4D97-AF65-F5344CB8AC3E}">
        <p14:creationId xmlns:p14="http://schemas.microsoft.com/office/powerpoint/2010/main" val="28206520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00339" y="11183940"/>
            <a:ext cx="30599061" cy="7715251"/>
          </a:xfrm>
        </p:spPr>
        <p:txBody>
          <a:bodyPr/>
          <a:lstStyle/>
          <a:p>
            <a:r>
              <a:rPr lang="en-US" smtClean="0"/>
              <a:t>Click to edit Master title style</a:t>
            </a:r>
            <a:endParaRPr lang="en-US"/>
          </a:p>
        </p:txBody>
      </p:sp>
      <p:sp>
        <p:nvSpPr>
          <p:cNvPr id="3" name="Subtitle 2"/>
          <p:cNvSpPr>
            <a:spLocks noGrp="1"/>
          </p:cNvSpPr>
          <p:nvPr>
            <p:ph type="subTitle" idx="1"/>
          </p:nvPr>
        </p:nvSpPr>
        <p:spPr>
          <a:xfrm>
            <a:off x="5400679" y="20399374"/>
            <a:ext cx="25198387" cy="9201151"/>
          </a:xfrm>
        </p:spPr>
        <p:txBody>
          <a:bodyPr/>
          <a:lstStyle>
            <a:lvl1pPr marL="0" indent="0" algn="ctr">
              <a:buNone/>
              <a:defRPr/>
            </a:lvl1pPr>
            <a:lvl2pPr marL="457094" indent="0" algn="ctr">
              <a:buNone/>
              <a:defRPr/>
            </a:lvl2pPr>
            <a:lvl3pPr marL="914188" indent="0" algn="ctr">
              <a:buNone/>
              <a:defRPr/>
            </a:lvl3pPr>
            <a:lvl4pPr marL="1371282" indent="0" algn="ctr">
              <a:buNone/>
              <a:defRPr/>
            </a:lvl4pPr>
            <a:lvl5pPr marL="1828372" indent="0" algn="ctr">
              <a:buNone/>
              <a:defRPr/>
            </a:lvl5pPr>
            <a:lvl6pPr marL="2285466" indent="0" algn="ctr">
              <a:buNone/>
              <a:defRPr/>
            </a:lvl6pPr>
            <a:lvl7pPr marL="2742560" indent="0" algn="ctr">
              <a:buNone/>
              <a:defRPr/>
            </a:lvl7pPr>
            <a:lvl8pPr marL="3199654" indent="0" algn="ctr">
              <a:buNone/>
              <a:defRPr/>
            </a:lvl8pPr>
            <a:lvl9pPr marL="3656748" indent="0" algn="ctr">
              <a:buNone/>
              <a:defRPr/>
            </a:lvl9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573167" y="1392239"/>
            <a:ext cx="8601075" cy="3382486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8353" y="1392239"/>
            <a:ext cx="25652412" cy="338248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00339" y="11183940"/>
            <a:ext cx="30599061" cy="7715251"/>
          </a:xfrm>
        </p:spPr>
        <p:txBody>
          <a:bodyPr/>
          <a:lstStyle/>
          <a:p>
            <a:r>
              <a:rPr lang="en-US" smtClean="0"/>
              <a:t>Click to edit Master title style</a:t>
            </a:r>
            <a:endParaRPr lang="en-US"/>
          </a:p>
        </p:txBody>
      </p:sp>
      <p:sp>
        <p:nvSpPr>
          <p:cNvPr id="3" name="Subtitle 2"/>
          <p:cNvSpPr>
            <a:spLocks noGrp="1"/>
          </p:cNvSpPr>
          <p:nvPr>
            <p:ph type="subTitle" idx="1"/>
          </p:nvPr>
        </p:nvSpPr>
        <p:spPr>
          <a:xfrm>
            <a:off x="5400679" y="20399374"/>
            <a:ext cx="25198387" cy="9201151"/>
          </a:xfrm>
        </p:spPr>
        <p:txBody>
          <a:bodyPr/>
          <a:lstStyle>
            <a:lvl1pPr marL="0" indent="0" algn="ctr">
              <a:buNone/>
              <a:defRPr/>
            </a:lvl1pPr>
            <a:lvl2pPr marL="457094" indent="0" algn="ctr">
              <a:buNone/>
              <a:defRPr/>
            </a:lvl2pPr>
            <a:lvl3pPr marL="914188" indent="0" algn="ctr">
              <a:buNone/>
              <a:defRPr/>
            </a:lvl3pPr>
            <a:lvl4pPr marL="1371282" indent="0" algn="ctr">
              <a:buNone/>
              <a:defRPr/>
            </a:lvl4pPr>
            <a:lvl5pPr marL="1828372" indent="0" algn="ctr">
              <a:buNone/>
              <a:defRPr/>
            </a:lvl5pPr>
            <a:lvl6pPr marL="2285466" indent="0" algn="ctr">
              <a:buNone/>
              <a:defRPr/>
            </a:lvl6pPr>
            <a:lvl7pPr marL="2742560" indent="0" algn="ctr">
              <a:buNone/>
              <a:defRPr/>
            </a:lvl7pPr>
            <a:lvl8pPr marL="3199654" indent="0" algn="ctr">
              <a:buNone/>
              <a:defRPr/>
            </a:lvl8pPr>
            <a:lvl9pPr marL="3656748"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43212" y="23133050"/>
            <a:ext cx="30600651" cy="7150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843212" y="15257464"/>
            <a:ext cx="30600651" cy="7875586"/>
          </a:xfrm>
        </p:spPr>
        <p:txBody>
          <a:bodyPr anchor="b"/>
          <a:lstStyle>
            <a:lvl1pPr marL="0" indent="0">
              <a:buNone/>
              <a:defRPr sz="1800"/>
            </a:lvl1pPr>
            <a:lvl2pPr marL="457094" indent="0">
              <a:buNone/>
              <a:defRPr sz="1800"/>
            </a:lvl2pPr>
            <a:lvl3pPr marL="914188" indent="0">
              <a:buNone/>
              <a:defRPr sz="1800"/>
            </a:lvl3pPr>
            <a:lvl4pPr marL="1371282" indent="0">
              <a:buNone/>
              <a:defRPr sz="1300"/>
            </a:lvl4pPr>
            <a:lvl5pPr marL="1828372" indent="0">
              <a:buNone/>
              <a:defRPr sz="1300"/>
            </a:lvl5pPr>
            <a:lvl6pPr marL="2285466" indent="0">
              <a:buNone/>
              <a:defRPr sz="1300"/>
            </a:lvl6pPr>
            <a:lvl7pPr marL="2742560" indent="0">
              <a:buNone/>
              <a:defRPr sz="1300"/>
            </a:lvl7pPr>
            <a:lvl8pPr marL="3199654" indent="0">
              <a:buNone/>
              <a:defRPr sz="1300"/>
            </a:lvl8pPr>
            <a:lvl9pPr marL="3656748" indent="0">
              <a:buNone/>
              <a:defRPr sz="13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68327" y="5254626"/>
            <a:ext cx="17225961" cy="29962475"/>
          </a:xfrm>
        </p:spPr>
        <p:txBody>
          <a:bodyPr/>
          <a:lstStyle>
            <a:lvl1pPr>
              <a:defRPr sz="2700"/>
            </a:lvl1pPr>
            <a:lvl2pPr>
              <a:defRPr sz="22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7946688" y="5254626"/>
            <a:ext cx="17227552" cy="29962475"/>
          </a:xfrm>
        </p:spPr>
        <p:txBody>
          <a:bodyPr/>
          <a:lstStyle>
            <a:lvl1pPr>
              <a:defRPr sz="2700"/>
            </a:lvl1pPr>
            <a:lvl2pPr>
              <a:defRPr sz="22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00229" y="1441451"/>
            <a:ext cx="32399288" cy="600074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00229" y="8058154"/>
            <a:ext cx="15905164" cy="3359151"/>
          </a:xfrm>
        </p:spPr>
        <p:txBody>
          <a:bodyPr anchor="b"/>
          <a:lstStyle>
            <a:lvl1pPr marL="0" indent="0">
              <a:buNone/>
              <a:defRPr sz="2200" b="1"/>
            </a:lvl1pPr>
            <a:lvl2pPr marL="457094" indent="0">
              <a:buNone/>
              <a:defRPr sz="1800" b="1"/>
            </a:lvl2pPr>
            <a:lvl3pPr marL="914188" indent="0">
              <a:buNone/>
              <a:defRPr sz="1800" b="1"/>
            </a:lvl3pPr>
            <a:lvl4pPr marL="1371282" indent="0">
              <a:buNone/>
              <a:defRPr sz="1800" b="1"/>
            </a:lvl4pPr>
            <a:lvl5pPr marL="1828372" indent="0">
              <a:buNone/>
              <a:defRPr sz="1800" b="1"/>
            </a:lvl5pPr>
            <a:lvl6pPr marL="2285466" indent="0">
              <a:buNone/>
              <a:defRPr sz="1800" b="1"/>
            </a:lvl6pPr>
            <a:lvl7pPr marL="2742560" indent="0">
              <a:buNone/>
              <a:defRPr sz="1800" b="1"/>
            </a:lvl7pPr>
            <a:lvl8pPr marL="3199654" indent="0">
              <a:buNone/>
              <a:defRPr sz="1800" b="1"/>
            </a:lvl8pPr>
            <a:lvl9pPr marL="365674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1800229" y="11417297"/>
            <a:ext cx="15905164" cy="20740689"/>
          </a:xfrm>
        </p:spPr>
        <p:txBody>
          <a:bodyPr/>
          <a:lstStyle>
            <a:lvl1pPr>
              <a:defRPr sz="22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8288001" y="8058154"/>
            <a:ext cx="15911514" cy="3359151"/>
          </a:xfrm>
        </p:spPr>
        <p:txBody>
          <a:bodyPr anchor="b"/>
          <a:lstStyle>
            <a:lvl1pPr marL="0" indent="0">
              <a:buNone/>
              <a:defRPr sz="2200" b="1"/>
            </a:lvl1pPr>
            <a:lvl2pPr marL="457094" indent="0">
              <a:buNone/>
              <a:defRPr sz="1800" b="1"/>
            </a:lvl2pPr>
            <a:lvl3pPr marL="914188" indent="0">
              <a:buNone/>
              <a:defRPr sz="1800" b="1"/>
            </a:lvl3pPr>
            <a:lvl4pPr marL="1371282" indent="0">
              <a:buNone/>
              <a:defRPr sz="1800" b="1"/>
            </a:lvl4pPr>
            <a:lvl5pPr marL="1828372" indent="0">
              <a:buNone/>
              <a:defRPr sz="1800" b="1"/>
            </a:lvl5pPr>
            <a:lvl6pPr marL="2285466" indent="0">
              <a:buNone/>
              <a:defRPr sz="1800" b="1"/>
            </a:lvl6pPr>
            <a:lvl7pPr marL="2742560" indent="0">
              <a:buNone/>
              <a:defRPr sz="1800" b="1"/>
            </a:lvl7pPr>
            <a:lvl8pPr marL="3199654" indent="0">
              <a:buNone/>
              <a:defRPr sz="1800" b="1"/>
            </a:lvl8pPr>
            <a:lvl9pPr marL="365674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18288001" y="11417297"/>
            <a:ext cx="15911514" cy="20740689"/>
          </a:xfrm>
        </p:spPr>
        <p:txBody>
          <a:bodyPr/>
          <a:lstStyle>
            <a:lvl1pPr>
              <a:defRPr sz="22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00227" y="1433515"/>
            <a:ext cx="11842748" cy="6099173"/>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14074778" y="1433514"/>
            <a:ext cx="20124739" cy="30724475"/>
          </a:xfrm>
        </p:spPr>
        <p:txBody>
          <a:bodyPr/>
          <a:lstStyle>
            <a:lvl1pPr>
              <a:defRPr sz="3100"/>
            </a:lvl1pPr>
            <a:lvl2pPr>
              <a:defRPr sz="27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00227" y="7532685"/>
            <a:ext cx="11842748" cy="24625301"/>
          </a:xfrm>
        </p:spPr>
        <p:txBody>
          <a:bodyPr/>
          <a:lstStyle>
            <a:lvl1pPr marL="0" indent="0">
              <a:buNone/>
              <a:defRPr sz="1300"/>
            </a:lvl1pPr>
            <a:lvl2pPr marL="457094" indent="0">
              <a:buNone/>
              <a:defRPr sz="1300"/>
            </a:lvl2pPr>
            <a:lvl3pPr marL="914188" indent="0">
              <a:buNone/>
              <a:defRPr sz="900"/>
            </a:lvl3pPr>
            <a:lvl4pPr marL="1371282" indent="0">
              <a:buNone/>
              <a:defRPr sz="900"/>
            </a:lvl4pPr>
            <a:lvl5pPr marL="1828372" indent="0">
              <a:buNone/>
              <a:defRPr sz="900"/>
            </a:lvl5pPr>
            <a:lvl6pPr marL="2285466" indent="0">
              <a:buNone/>
              <a:defRPr sz="900"/>
            </a:lvl6pPr>
            <a:lvl7pPr marL="2742560" indent="0">
              <a:buNone/>
              <a:defRPr sz="900"/>
            </a:lvl7pPr>
            <a:lvl8pPr marL="3199654" indent="0">
              <a:buNone/>
              <a:defRPr sz="900"/>
            </a:lvl8pPr>
            <a:lvl9pPr marL="3656748"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56443" y="25199977"/>
            <a:ext cx="21599524" cy="2974976"/>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7056443" y="3216278"/>
            <a:ext cx="21599524" cy="21599523"/>
          </a:xfrm>
        </p:spPr>
        <p:txBody>
          <a:bodyPr/>
          <a:lstStyle>
            <a:lvl1pPr marL="0" indent="0">
              <a:buNone/>
              <a:defRPr sz="3100"/>
            </a:lvl1pPr>
            <a:lvl2pPr marL="457094" indent="0">
              <a:buNone/>
              <a:defRPr sz="2700"/>
            </a:lvl2pPr>
            <a:lvl3pPr marL="914188" indent="0">
              <a:buNone/>
              <a:defRPr sz="2200"/>
            </a:lvl3pPr>
            <a:lvl4pPr marL="1371282" indent="0">
              <a:buNone/>
              <a:defRPr sz="1800"/>
            </a:lvl4pPr>
            <a:lvl5pPr marL="1828372" indent="0">
              <a:buNone/>
              <a:defRPr sz="1800"/>
            </a:lvl5pPr>
            <a:lvl6pPr marL="2285466" indent="0">
              <a:buNone/>
              <a:defRPr sz="1800"/>
            </a:lvl6pPr>
            <a:lvl7pPr marL="2742560" indent="0">
              <a:buNone/>
              <a:defRPr sz="1800"/>
            </a:lvl7pPr>
            <a:lvl8pPr marL="3199654" indent="0">
              <a:buNone/>
              <a:defRPr sz="1800"/>
            </a:lvl8pPr>
            <a:lvl9pPr marL="3656748" indent="0">
              <a:buNone/>
              <a:defRPr sz="1800"/>
            </a:lvl9pPr>
          </a:lstStyle>
          <a:p>
            <a:pPr lvl="0"/>
            <a:endParaRPr lang="en-US" noProof="0" smtClean="0"/>
          </a:p>
        </p:txBody>
      </p:sp>
      <p:sp>
        <p:nvSpPr>
          <p:cNvPr id="4" name="Text Placeholder 3"/>
          <p:cNvSpPr>
            <a:spLocks noGrp="1"/>
          </p:cNvSpPr>
          <p:nvPr>
            <p:ph type="body" sz="half" idx="2"/>
          </p:nvPr>
        </p:nvSpPr>
        <p:spPr>
          <a:xfrm>
            <a:off x="7056443" y="28174950"/>
            <a:ext cx="21599524" cy="4224337"/>
          </a:xfrm>
        </p:spPr>
        <p:txBody>
          <a:bodyPr/>
          <a:lstStyle>
            <a:lvl1pPr marL="0" indent="0">
              <a:buNone/>
              <a:defRPr sz="1300"/>
            </a:lvl1pPr>
            <a:lvl2pPr marL="457094" indent="0">
              <a:buNone/>
              <a:defRPr sz="1300"/>
            </a:lvl2pPr>
            <a:lvl3pPr marL="914188" indent="0">
              <a:buNone/>
              <a:defRPr sz="900"/>
            </a:lvl3pPr>
            <a:lvl4pPr marL="1371282" indent="0">
              <a:buNone/>
              <a:defRPr sz="900"/>
            </a:lvl4pPr>
            <a:lvl5pPr marL="1828372" indent="0">
              <a:buNone/>
              <a:defRPr sz="900"/>
            </a:lvl5pPr>
            <a:lvl6pPr marL="2285466" indent="0">
              <a:buNone/>
              <a:defRPr sz="900"/>
            </a:lvl6pPr>
            <a:lvl7pPr marL="2742560" indent="0">
              <a:buNone/>
              <a:defRPr sz="900"/>
            </a:lvl7pPr>
            <a:lvl8pPr marL="3199654" indent="0">
              <a:buNone/>
              <a:defRPr sz="900"/>
            </a:lvl8pPr>
            <a:lvl9pPr marL="3656748"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523951" y="1392239"/>
            <a:ext cx="8650287" cy="3382486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68328" y="1392239"/>
            <a:ext cx="25803226" cy="3382486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43212" y="23133050"/>
            <a:ext cx="30600651" cy="7150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843212" y="15257464"/>
            <a:ext cx="30600651" cy="7875586"/>
          </a:xfrm>
        </p:spPr>
        <p:txBody>
          <a:bodyPr anchor="b"/>
          <a:lstStyle>
            <a:lvl1pPr marL="0" indent="0">
              <a:buNone/>
              <a:defRPr sz="1800"/>
            </a:lvl1pPr>
            <a:lvl2pPr marL="457094" indent="0">
              <a:buNone/>
              <a:defRPr sz="1800"/>
            </a:lvl2pPr>
            <a:lvl3pPr marL="914188" indent="0">
              <a:buNone/>
              <a:defRPr sz="1800"/>
            </a:lvl3pPr>
            <a:lvl4pPr marL="1371282" indent="0">
              <a:buNone/>
              <a:defRPr sz="1300"/>
            </a:lvl4pPr>
            <a:lvl5pPr marL="1828372" indent="0">
              <a:buNone/>
              <a:defRPr sz="1300"/>
            </a:lvl5pPr>
            <a:lvl6pPr marL="2285466" indent="0">
              <a:buNone/>
              <a:defRPr sz="1300"/>
            </a:lvl6pPr>
            <a:lvl7pPr marL="2742560" indent="0">
              <a:buNone/>
              <a:defRPr sz="1300"/>
            </a:lvl7pPr>
            <a:lvl8pPr marL="3199654" indent="0">
              <a:buNone/>
              <a:defRPr sz="1300"/>
            </a:lvl8pPr>
            <a:lvl9pPr marL="3656748" indent="0">
              <a:buNone/>
              <a:defRPr sz="13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8349" y="5254626"/>
            <a:ext cx="4013199" cy="29962475"/>
          </a:xfrm>
        </p:spPr>
        <p:txBody>
          <a:bodyPr/>
          <a:lstStyle>
            <a:lvl1pPr>
              <a:defRPr sz="2700"/>
            </a:lvl1pPr>
            <a:lvl2pPr>
              <a:defRPr sz="22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33948" y="5254626"/>
            <a:ext cx="4014790" cy="29962475"/>
          </a:xfrm>
        </p:spPr>
        <p:txBody>
          <a:bodyPr/>
          <a:lstStyle>
            <a:lvl1pPr>
              <a:defRPr sz="2700"/>
            </a:lvl1pPr>
            <a:lvl2pPr>
              <a:defRPr sz="22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800229" y="1441451"/>
            <a:ext cx="32399288" cy="600074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00229" y="8058154"/>
            <a:ext cx="15905164" cy="3359151"/>
          </a:xfrm>
        </p:spPr>
        <p:txBody>
          <a:bodyPr anchor="b"/>
          <a:lstStyle>
            <a:lvl1pPr marL="0" indent="0">
              <a:buNone/>
              <a:defRPr sz="2200" b="1"/>
            </a:lvl1pPr>
            <a:lvl2pPr marL="457094" indent="0">
              <a:buNone/>
              <a:defRPr sz="1800" b="1"/>
            </a:lvl2pPr>
            <a:lvl3pPr marL="914188" indent="0">
              <a:buNone/>
              <a:defRPr sz="1800" b="1"/>
            </a:lvl3pPr>
            <a:lvl4pPr marL="1371282" indent="0">
              <a:buNone/>
              <a:defRPr sz="1800" b="1"/>
            </a:lvl4pPr>
            <a:lvl5pPr marL="1828372" indent="0">
              <a:buNone/>
              <a:defRPr sz="1800" b="1"/>
            </a:lvl5pPr>
            <a:lvl6pPr marL="2285466" indent="0">
              <a:buNone/>
              <a:defRPr sz="1800" b="1"/>
            </a:lvl6pPr>
            <a:lvl7pPr marL="2742560" indent="0">
              <a:buNone/>
              <a:defRPr sz="1800" b="1"/>
            </a:lvl7pPr>
            <a:lvl8pPr marL="3199654" indent="0">
              <a:buNone/>
              <a:defRPr sz="1800" b="1"/>
            </a:lvl8pPr>
            <a:lvl9pPr marL="365674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1800229" y="11417297"/>
            <a:ext cx="15905164" cy="20740689"/>
          </a:xfrm>
        </p:spPr>
        <p:txBody>
          <a:bodyPr/>
          <a:lstStyle>
            <a:lvl1pPr>
              <a:defRPr sz="22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8288001" y="8058154"/>
            <a:ext cx="15911514" cy="3359151"/>
          </a:xfrm>
        </p:spPr>
        <p:txBody>
          <a:bodyPr anchor="b"/>
          <a:lstStyle>
            <a:lvl1pPr marL="0" indent="0">
              <a:buNone/>
              <a:defRPr sz="2200" b="1"/>
            </a:lvl1pPr>
            <a:lvl2pPr marL="457094" indent="0">
              <a:buNone/>
              <a:defRPr sz="1800" b="1"/>
            </a:lvl2pPr>
            <a:lvl3pPr marL="914188" indent="0">
              <a:buNone/>
              <a:defRPr sz="1800" b="1"/>
            </a:lvl3pPr>
            <a:lvl4pPr marL="1371282" indent="0">
              <a:buNone/>
              <a:defRPr sz="1800" b="1"/>
            </a:lvl4pPr>
            <a:lvl5pPr marL="1828372" indent="0">
              <a:buNone/>
              <a:defRPr sz="1800" b="1"/>
            </a:lvl5pPr>
            <a:lvl6pPr marL="2285466" indent="0">
              <a:buNone/>
              <a:defRPr sz="1800" b="1"/>
            </a:lvl6pPr>
            <a:lvl7pPr marL="2742560" indent="0">
              <a:buNone/>
              <a:defRPr sz="1800" b="1"/>
            </a:lvl7pPr>
            <a:lvl8pPr marL="3199654" indent="0">
              <a:buNone/>
              <a:defRPr sz="1800" b="1"/>
            </a:lvl8pPr>
            <a:lvl9pPr marL="365674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18288001" y="11417297"/>
            <a:ext cx="15911514" cy="20740689"/>
          </a:xfrm>
        </p:spPr>
        <p:txBody>
          <a:bodyPr/>
          <a:lstStyle>
            <a:lvl1pPr>
              <a:defRPr sz="22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00227" y="1433515"/>
            <a:ext cx="11842748" cy="6099173"/>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14074778" y="1433514"/>
            <a:ext cx="20124739" cy="30724475"/>
          </a:xfrm>
        </p:spPr>
        <p:txBody>
          <a:bodyPr/>
          <a:lstStyle>
            <a:lvl1pPr>
              <a:defRPr sz="3100"/>
            </a:lvl1pPr>
            <a:lvl2pPr>
              <a:defRPr sz="27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00227" y="7532685"/>
            <a:ext cx="11842748" cy="24625301"/>
          </a:xfrm>
        </p:spPr>
        <p:txBody>
          <a:bodyPr/>
          <a:lstStyle>
            <a:lvl1pPr marL="0" indent="0">
              <a:buNone/>
              <a:defRPr sz="1300"/>
            </a:lvl1pPr>
            <a:lvl2pPr marL="457094" indent="0">
              <a:buNone/>
              <a:defRPr sz="1300"/>
            </a:lvl2pPr>
            <a:lvl3pPr marL="914188" indent="0">
              <a:buNone/>
              <a:defRPr sz="900"/>
            </a:lvl3pPr>
            <a:lvl4pPr marL="1371282" indent="0">
              <a:buNone/>
              <a:defRPr sz="900"/>
            </a:lvl4pPr>
            <a:lvl5pPr marL="1828372" indent="0">
              <a:buNone/>
              <a:defRPr sz="900"/>
            </a:lvl5pPr>
            <a:lvl6pPr marL="2285466" indent="0">
              <a:buNone/>
              <a:defRPr sz="900"/>
            </a:lvl6pPr>
            <a:lvl7pPr marL="2742560" indent="0">
              <a:buNone/>
              <a:defRPr sz="900"/>
            </a:lvl7pPr>
            <a:lvl8pPr marL="3199654" indent="0">
              <a:buNone/>
              <a:defRPr sz="900"/>
            </a:lvl8pPr>
            <a:lvl9pPr marL="3656748"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56443" y="25199977"/>
            <a:ext cx="21599524" cy="2974976"/>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7056443" y="3216278"/>
            <a:ext cx="21599524" cy="21599523"/>
          </a:xfrm>
        </p:spPr>
        <p:txBody>
          <a:bodyPr/>
          <a:lstStyle>
            <a:lvl1pPr marL="0" indent="0">
              <a:buNone/>
              <a:defRPr sz="3100"/>
            </a:lvl1pPr>
            <a:lvl2pPr marL="457094" indent="0">
              <a:buNone/>
              <a:defRPr sz="2700"/>
            </a:lvl2pPr>
            <a:lvl3pPr marL="914188" indent="0">
              <a:buNone/>
              <a:defRPr sz="2200"/>
            </a:lvl3pPr>
            <a:lvl4pPr marL="1371282" indent="0">
              <a:buNone/>
              <a:defRPr sz="1800"/>
            </a:lvl4pPr>
            <a:lvl5pPr marL="1828372" indent="0">
              <a:buNone/>
              <a:defRPr sz="1800"/>
            </a:lvl5pPr>
            <a:lvl6pPr marL="2285466" indent="0">
              <a:buNone/>
              <a:defRPr sz="1800"/>
            </a:lvl6pPr>
            <a:lvl7pPr marL="2742560" indent="0">
              <a:buNone/>
              <a:defRPr sz="1800"/>
            </a:lvl7pPr>
            <a:lvl8pPr marL="3199654" indent="0">
              <a:buNone/>
              <a:defRPr sz="1800"/>
            </a:lvl8pPr>
            <a:lvl9pPr marL="3656748" indent="0">
              <a:buNone/>
              <a:defRPr sz="1800"/>
            </a:lvl9pPr>
          </a:lstStyle>
          <a:p>
            <a:pPr lvl="0"/>
            <a:endParaRPr lang="en-US" noProof="0" smtClean="0"/>
          </a:p>
        </p:txBody>
      </p:sp>
      <p:sp>
        <p:nvSpPr>
          <p:cNvPr id="4" name="Text Placeholder 3"/>
          <p:cNvSpPr>
            <a:spLocks noGrp="1"/>
          </p:cNvSpPr>
          <p:nvPr>
            <p:ph type="body" sz="half" idx="2"/>
          </p:nvPr>
        </p:nvSpPr>
        <p:spPr>
          <a:xfrm>
            <a:off x="7056443" y="28174950"/>
            <a:ext cx="21599524" cy="4224337"/>
          </a:xfrm>
        </p:spPr>
        <p:txBody>
          <a:bodyPr/>
          <a:lstStyle>
            <a:lvl1pPr marL="0" indent="0">
              <a:buNone/>
              <a:defRPr sz="1300"/>
            </a:lvl1pPr>
            <a:lvl2pPr marL="457094" indent="0">
              <a:buNone/>
              <a:defRPr sz="1300"/>
            </a:lvl2pPr>
            <a:lvl3pPr marL="914188" indent="0">
              <a:buNone/>
              <a:defRPr sz="900"/>
            </a:lvl3pPr>
            <a:lvl4pPr marL="1371282" indent="0">
              <a:buNone/>
              <a:defRPr sz="900"/>
            </a:lvl4pPr>
            <a:lvl5pPr marL="1828372" indent="0">
              <a:buNone/>
              <a:defRPr sz="900"/>
            </a:lvl5pPr>
            <a:lvl6pPr marL="2285466" indent="0">
              <a:buNone/>
              <a:defRPr sz="900"/>
            </a:lvl6pPr>
            <a:lvl7pPr marL="2742560" indent="0">
              <a:buNone/>
              <a:defRPr sz="900"/>
            </a:lvl7pPr>
            <a:lvl8pPr marL="3199654" indent="0">
              <a:buNone/>
              <a:defRPr sz="900"/>
            </a:lvl8pPr>
            <a:lvl9pPr marL="3656748"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0226" name="Rectangle 2"/>
          <p:cNvSpPr>
            <a:spLocks noChangeArrowheads="1"/>
          </p:cNvSpPr>
          <p:nvPr userDrawn="1"/>
        </p:nvSpPr>
        <p:spPr bwMode="auto">
          <a:xfrm>
            <a:off x="0" y="3"/>
            <a:ext cx="35999738" cy="4603751"/>
          </a:xfrm>
          <a:prstGeom prst="rect">
            <a:avLst/>
          </a:prstGeom>
          <a:solidFill>
            <a:schemeClr val="accent1"/>
          </a:solidFill>
          <a:ln w="9525">
            <a:solidFill>
              <a:schemeClr val="tx1"/>
            </a:solidFill>
            <a:miter lim="800000"/>
            <a:headEnd/>
            <a:tailEnd/>
          </a:ln>
          <a:effectLst/>
        </p:spPr>
        <p:txBody>
          <a:bodyPr wrap="none" lIns="91419" tIns="45709" rIns="91419" bIns="45709" anchor="ctr"/>
          <a:lstStyle/>
          <a:p>
            <a:endParaRPr lang="en-US"/>
          </a:p>
        </p:txBody>
      </p:sp>
      <p:sp>
        <p:nvSpPr>
          <p:cNvPr id="180227" name="Rectangle 3"/>
          <p:cNvSpPr>
            <a:spLocks noChangeArrowheads="1"/>
          </p:cNvSpPr>
          <p:nvPr userDrawn="1"/>
        </p:nvSpPr>
        <p:spPr bwMode="auto">
          <a:xfrm>
            <a:off x="768349" y="5254626"/>
            <a:ext cx="8180389" cy="29962475"/>
          </a:xfrm>
          <a:prstGeom prst="rect">
            <a:avLst/>
          </a:prstGeom>
          <a:solidFill>
            <a:schemeClr val="accent1"/>
          </a:solidFill>
          <a:ln w="9525">
            <a:solidFill>
              <a:schemeClr val="tx1"/>
            </a:solidFill>
            <a:miter lim="800000"/>
            <a:headEnd/>
            <a:tailEnd/>
          </a:ln>
          <a:effectLst/>
        </p:spPr>
        <p:txBody>
          <a:bodyPr wrap="none" lIns="91419" tIns="45709" rIns="91419" bIns="45709" anchor="ctr"/>
          <a:lstStyle/>
          <a:p>
            <a:endParaRPr lang="en-US"/>
          </a:p>
        </p:txBody>
      </p:sp>
      <p:sp>
        <p:nvSpPr>
          <p:cNvPr id="180228" name="Rectangle 4"/>
          <p:cNvSpPr>
            <a:spLocks noChangeArrowheads="1"/>
          </p:cNvSpPr>
          <p:nvPr userDrawn="1"/>
        </p:nvSpPr>
        <p:spPr bwMode="auto">
          <a:xfrm>
            <a:off x="0" y="4603751"/>
            <a:ext cx="35999738" cy="142876"/>
          </a:xfrm>
          <a:prstGeom prst="rect">
            <a:avLst/>
          </a:prstGeom>
          <a:solidFill>
            <a:srgbClr val="660000"/>
          </a:solidFill>
          <a:ln w="9525">
            <a:noFill/>
            <a:miter lim="800000"/>
            <a:headEnd/>
            <a:tailEnd/>
          </a:ln>
          <a:effectLst/>
        </p:spPr>
        <p:txBody>
          <a:bodyPr wrap="none" lIns="91419" tIns="45709" rIns="91419" bIns="45709" anchor="ctr"/>
          <a:lstStyle/>
          <a:p>
            <a:endParaRPr lang="en-US"/>
          </a:p>
        </p:txBody>
      </p:sp>
      <p:sp>
        <p:nvSpPr>
          <p:cNvPr id="180229" name="Text Box 5"/>
          <p:cNvSpPr txBox="1">
            <a:spLocks noChangeArrowheads="1"/>
          </p:cNvSpPr>
          <p:nvPr userDrawn="1"/>
        </p:nvSpPr>
        <p:spPr bwMode="auto">
          <a:xfrm>
            <a:off x="500065" y="35482217"/>
            <a:ext cx="2062162" cy="274842"/>
          </a:xfrm>
          <a:prstGeom prst="rect">
            <a:avLst/>
          </a:prstGeom>
          <a:noFill/>
          <a:ln w="9525">
            <a:noFill/>
            <a:miter lim="800000"/>
            <a:headEnd/>
            <a:tailEnd/>
          </a:ln>
          <a:effectLst/>
        </p:spPr>
        <p:txBody>
          <a:bodyPr lIns="74839" tIns="37413" rIns="74839" bIns="37413">
            <a:spAutoFit/>
          </a:bodyPr>
          <a:lstStyle/>
          <a:p>
            <a:pPr defTabSz="749123" eaLnBrk="0" hangingPunct="0">
              <a:lnSpc>
                <a:spcPct val="65000"/>
              </a:lnSpc>
              <a:spcBef>
                <a:spcPct val="50000"/>
              </a:spcBef>
            </a:pPr>
            <a:r>
              <a:rPr lang="en-US" sz="400" b="1" dirty="0">
                <a:solidFill>
                  <a:schemeClr val="bg2"/>
                </a:solidFill>
                <a:latin typeface="Arial" charset="0"/>
              </a:rPr>
              <a:t>POSTER TEMPLATE BY:</a:t>
            </a:r>
          </a:p>
          <a:p>
            <a:pPr defTabSz="749123" eaLnBrk="0" hangingPunct="0">
              <a:lnSpc>
                <a:spcPct val="65000"/>
              </a:lnSpc>
              <a:spcBef>
                <a:spcPct val="50000"/>
              </a:spcBef>
            </a:pPr>
            <a:r>
              <a:rPr lang="en-US" sz="900" b="1" dirty="0">
                <a:solidFill>
                  <a:schemeClr val="bg2"/>
                </a:solidFill>
                <a:latin typeface="Arial" charset="0"/>
              </a:rPr>
              <a:t>www.PosterPresentations.com</a:t>
            </a:r>
          </a:p>
        </p:txBody>
      </p:sp>
      <p:sp>
        <p:nvSpPr>
          <p:cNvPr id="13318" name="Rectangle 6"/>
          <p:cNvSpPr>
            <a:spLocks noGrp="1" noChangeArrowheads="1"/>
          </p:cNvSpPr>
          <p:nvPr>
            <p:ph type="title"/>
          </p:nvPr>
        </p:nvSpPr>
        <p:spPr bwMode="auto">
          <a:xfrm>
            <a:off x="787400" y="1392242"/>
            <a:ext cx="34386836" cy="2408234"/>
          </a:xfrm>
          <a:prstGeom prst="rect">
            <a:avLst/>
          </a:prstGeom>
          <a:noFill/>
          <a:ln w="9525">
            <a:noFill/>
            <a:miter lim="800000"/>
            <a:headEnd/>
            <a:tailEnd/>
          </a:ln>
        </p:spPr>
        <p:txBody>
          <a:bodyPr vert="horz" wrap="square" lIns="74839" tIns="37413" rIns="74839" bIns="37413" numCol="1" anchor="ctr" anchorCtr="0" compatLnSpc="1">
            <a:prstTxWarp prst="textNoShape">
              <a:avLst/>
            </a:prstTxWarp>
          </a:bodyPr>
          <a:lstStyle/>
          <a:p>
            <a:pPr lvl="0"/>
            <a:r>
              <a:rPr lang="en-US" smtClean="0"/>
              <a:t>Click to edit Master title style</a:t>
            </a:r>
          </a:p>
        </p:txBody>
      </p:sp>
      <p:sp>
        <p:nvSpPr>
          <p:cNvPr id="13319" name="Rectangle 7"/>
          <p:cNvSpPr>
            <a:spLocks noGrp="1" noChangeArrowheads="1"/>
          </p:cNvSpPr>
          <p:nvPr>
            <p:ph type="body" idx="1"/>
          </p:nvPr>
        </p:nvSpPr>
        <p:spPr bwMode="auto">
          <a:xfrm>
            <a:off x="768349" y="5254626"/>
            <a:ext cx="8180389" cy="29962475"/>
          </a:xfrm>
          <a:prstGeom prst="rect">
            <a:avLst/>
          </a:prstGeom>
          <a:noFill/>
          <a:ln w="9525">
            <a:noFill/>
            <a:miter lim="800000"/>
            <a:headEnd/>
            <a:tailEnd/>
          </a:ln>
        </p:spPr>
        <p:txBody>
          <a:bodyPr vert="horz" wrap="square" lIns="374260" tIns="374260" rIns="374260" bIns="37426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0232" name="Rectangle 8"/>
          <p:cNvSpPr>
            <a:spLocks noChangeArrowheads="1"/>
          </p:cNvSpPr>
          <p:nvPr userDrawn="1"/>
        </p:nvSpPr>
        <p:spPr bwMode="auto">
          <a:xfrm>
            <a:off x="0" y="0"/>
            <a:ext cx="35999738" cy="35999738"/>
          </a:xfrm>
          <a:prstGeom prst="rect">
            <a:avLst/>
          </a:prstGeom>
          <a:noFill/>
          <a:ln w="3175">
            <a:solidFill>
              <a:schemeClr val="tx2"/>
            </a:solidFill>
            <a:miter lim="800000"/>
            <a:headEnd/>
            <a:tailEnd/>
          </a:ln>
          <a:effectLst/>
        </p:spPr>
        <p:txBody>
          <a:bodyPr wrap="none" lIns="91419" tIns="45709" rIns="91419" bIns="45709" anchor="ctr"/>
          <a:lstStyle/>
          <a:p>
            <a:endParaRPr lang="en-US"/>
          </a:p>
        </p:txBody>
      </p:sp>
      <p:sp>
        <p:nvSpPr>
          <p:cNvPr id="180233" name="Rectangle 9"/>
          <p:cNvSpPr>
            <a:spLocks noChangeArrowheads="1"/>
          </p:cNvSpPr>
          <p:nvPr userDrawn="1"/>
        </p:nvSpPr>
        <p:spPr bwMode="auto">
          <a:xfrm>
            <a:off x="9424992" y="5254626"/>
            <a:ext cx="17030699" cy="29962475"/>
          </a:xfrm>
          <a:prstGeom prst="rect">
            <a:avLst/>
          </a:prstGeom>
          <a:solidFill>
            <a:schemeClr val="accent1"/>
          </a:solidFill>
          <a:ln w="9525">
            <a:solidFill>
              <a:schemeClr val="tx1"/>
            </a:solidFill>
            <a:miter lim="800000"/>
            <a:headEnd/>
            <a:tailEnd/>
          </a:ln>
          <a:effectLst/>
        </p:spPr>
        <p:txBody>
          <a:bodyPr wrap="none" lIns="91419" tIns="45709" rIns="91419" bIns="45709" anchor="ctr"/>
          <a:lstStyle/>
          <a:p>
            <a:endParaRPr lang="en-US"/>
          </a:p>
        </p:txBody>
      </p:sp>
      <p:sp>
        <p:nvSpPr>
          <p:cNvPr id="180235" name="Rectangle 11"/>
          <p:cNvSpPr>
            <a:spLocks noChangeArrowheads="1"/>
          </p:cNvSpPr>
          <p:nvPr userDrawn="1"/>
        </p:nvSpPr>
        <p:spPr bwMode="auto">
          <a:xfrm>
            <a:off x="26987502" y="5254626"/>
            <a:ext cx="8186740" cy="29962475"/>
          </a:xfrm>
          <a:prstGeom prst="rect">
            <a:avLst/>
          </a:prstGeom>
          <a:solidFill>
            <a:schemeClr val="accent1"/>
          </a:solidFill>
          <a:ln w="9525">
            <a:solidFill>
              <a:schemeClr val="tx1"/>
            </a:solidFill>
            <a:miter lim="800000"/>
            <a:headEnd/>
            <a:tailEnd/>
          </a:ln>
          <a:effectLst/>
        </p:spPr>
        <p:txBody>
          <a:bodyPr wrap="none" lIns="91419" tIns="45709" rIns="91419" bIns="45709" anchor="ctr"/>
          <a:lstStyle/>
          <a:p>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749123" rtl="0" eaLnBrk="0" fontAlgn="base" hangingPunct="0">
        <a:spcBef>
          <a:spcPct val="0"/>
        </a:spcBef>
        <a:spcAft>
          <a:spcPct val="0"/>
        </a:spcAft>
        <a:defRPr sz="7200">
          <a:solidFill>
            <a:schemeClr val="tx2"/>
          </a:solidFill>
          <a:latin typeface="+mj-lt"/>
          <a:ea typeface="ＭＳ Ｐゴシック" charset="-128"/>
          <a:cs typeface="+mj-cs"/>
        </a:defRPr>
      </a:lvl1pPr>
      <a:lvl2pPr algn="ctr" defTabSz="749123" rtl="0" eaLnBrk="0" fontAlgn="base" hangingPunct="0">
        <a:spcBef>
          <a:spcPct val="0"/>
        </a:spcBef>
        <a:spcAft>
          <a:spcPct val="0"/>
        </a:spcAft>
        <a:defRPr sz="7200">
          <a:solidFill>
            <a:schemeClr val="tx2"/>
          </a:solidFill>
          <a:latin typeface="Arial Black" charset="0"/>
          <a:ea typeface="ＭＳ Ｐゴシック" charset="-128"/>
        </a:defRPr>
      </a:lvl2pPr>
      <a:lvl3pPr algn="ctr" defTabSz="749123" rtl="0" eaLnBrk="0" fontAlgn="base" hangingPunct="0">
        <a:spcBef>
          <a:spcPct val="0"/>
        </a:spcBef>
        <a:spcAft>
          <a:spcPct val="0"/>
        </a:spcAft>
        <a:defRPr sz="7200">
          <a:solidFill>
            <a:schemeClr val="tx2"/>
          </a:solidFill>
          <a:latin typeface="Arial Black" charset="0"/>
          <a:ea typeface="ＭＳ Ｐゴシック" charset="-128"/>
        </a:defRPr>
      </a:lvl3pPr>
      <a:lvl4pPr algn="ctr" defTabSz="749123" rtl="0" eaLnBrk="0" fontAlgn="base" hangingPunct="0">
        <a:spcBef>
          <a:spcPct val="0"/>
        </a:spcBef>
        <a:spcAft>
          <a:spcPct val="0"/>
        </a:spcAft>
        <a:defRPr sz="7200">
          <a:solidFill>
            <a:schemeClr val="tx2"/>
          </a:solidFill>
          <a:latin typeface="Arial Black" charset="0"/>
          <a:ea typeface="ＭＳ Ｐゴシック" charset="-128"/>
        </a:defRPr>
      </a:lvl4pPr>
      <a:lvl5pPr algn="ctr" defTabSz="749123" rtl="0" eaLnBrk="0" fontAlgn="base" hangingPunct="0">
        <a:spcBef>
          <a:spcPct val="0"/>
        </a:spcBef>
        <a:spcAft>
          <a:spcPct val="0"/>
        </a:spcAft>
        <a:defRPr sz="7200">
          <a:solidFill>
            <a:schemeClr val="tx2"/>
          </a:solidFill>
          <a:latin typeface="Arial Black" charset="0"/>
          <a:ea typeface="ＭＳ Ｐゴシック" charset="-128"/>
        </a:defRPr>
      </a:lvl5pPr>
      <a:lvl6pPr marL="457094" algn="ctr" defTabSz="749123" rtl="0" fontAlgn="base">
        <a:spcBef>
          <a:spcPct val="0"/>
        </a:spcBef>
        <a:spcAft>
          <a:spcPct val="0"/>
        </a:spcAft>
        <a:defRPr sz="7200">
          <a:solidFill>
            <a:schemeClr val="tx2"/>
          </a:solidFill>
          <a:latin typeface="Arial Black" charset="0"/>
        </a:defRPr>
      </a:lvl6pPr>
      <a:lvl7pPr marL="914188" algn="ctr" defTabSz="749123" rtl="0" fontAlgn="base">
        <a:spcBef>
          <a:spcPct val="0"/>
        </a:spcBef>
        <a:spcAft>
          <a:spcPct val="0"/>
        </a:spcAft>
        <a:defRPr sz="7200">
          <a:solidFill>
            <a:schemeClr val="tx2"/>
          </a:solidFill>
          <a:latin typeface="Arial Black" charset="0"/>
        </a:defRPr>
      </a:lvl7pPr>
      <a:lvl8pPr marL="1371282" algn="ctr" defTabSz="749123" rtl="0" fontAlgn="base">
        <a:spcBef>
          <a:spcPct val="0"/>
        </a:spcBef>
        <a:spcAft>
          <a:spcPct val="0"/>
        </a:spcAft>
        <a:defRPr sz="7200">
          <a:solidFill>
            <a:schemeClr val="tx2"/>
          </a:solidFill>
          <a:latin typeface="Arial Black" charset="0"/>
        </a:defRPr>
      </a:lvl8pPr>
      <a:lvl9pPr marL="1828372" algn="ctr" defTabSz="749123" rtl="0" fontAlgn="base">
        <a:spcBef>
          <a:spcPct val="0"/>
        </a:spcBef>
        <a:spcAft>
          <a:spcPct val="0"/>
        </a:spcAft>
        <a:defRPr sz="7200">
          <a:solidFill>
            <a:schemeClr val="tx2"/>
          </a:solidFill>
          <a:latin typeface="Arial Black" charset="0"/>
        </a:defRPr>
      </a:lvl9pPr>
    </p:titleStyle>
    <p:bodyStyle>
      <a:lvl1pPr marL="280925" indent="-280925" algn="l" defTabSz="749123" rtl="0" eaLnBrk="0" fontAlgn="base" hangingPunct="0">
        <a:spcBef>
          <a:spcPct val="20000"/>
        </a:spcBef>
        <a:spcAft>
          <a:spcPct val="0"/>
        </a:spcAft>
        <a:buChar char="•"/>
        <a:defRPr sz="2200">
          <a:solidFill>
            <a:schemeClr val="tx1"/>
          </a:solidFill>
          <a:latin typeface="+mn-lt"/>
          <a:ea typeface="ＭＳ Ｐゴシック" charset="-128"/>
          <a:cs typeface="+mn-cs"/>
        </a:defRPr>
      </a:lvl1pPr>
      <a:lvl2pPr marL="606285" indent="-231719" algn="l" defTabSz="749123" rtl="0" eaLnBrk="0" fontAlgn="base" hangingPunct="0">
        <a:spcBef>
          <a:spcPct val="20000"/>
        </a:spcBef>
        <a:spcAft>
          <a:spcPct val="0"/>
        </a:spcAft>
        <a:buChar char="–"/>
        <a:defRPr sz="2200">
          <a:solidFill>
            <a:schemeClr val="tx1"/>
          </a:solidFill>
          <a:latin typeface="+mn-lt"/>
          <a:ea typeface="ＭＳ Ｐゴシック" charset="-128"/>
        </a:defRPr>
      </a:lvl2pPr>
      <a:lvl3pPr marL="937994" indent="-188867" algn="l" defTabSz="749123" rtl="0" eaLnBrk="0" fontAlgn="base" hangingPunct="0">
        <a:spcBef>
          <a:spcPct val="20000"/>
        </a:spcBef>
        <a:spcAft>
          <a:spcPct val="0"/>
        </a:spcAft>
        <a:buChar char="•"/>
        <a:defRPr sz="1800">
          <a:solidFill>
            <a:schemeClr val="tx1"/>
          </a:solidFill>
          <a:latin typeface="+mn-lt"/>
          <a:ea typeface="ＭＳ Ｐゴシック" charset="-128"/>
        </a:defRPr>
      </a:lvl3pPr>
      <a:lvl4pPr marL="1312556" indent="-187283" algn="l" defTabSz="749123" rtl="0" eaLnBrk="0" fontAlgn="base" hangingPunct="0">
        <a:spcBef>
          <a:spcPct val="20000"/>
        </a:spcBef>
        <a:spcAft>
          <a:spcPct val="0"/>
        </a:spcAft>
        <a:buChar char="–"/>
        <a:defRPr sz="1800">
          <a:solidFill>
            <a:schemeClr val="tx1"/>
          </a:solidFill>
          <a:latin typeface="+mn-lt"/>
          <a:ea typeface="ＭＳ Ｐゴシック" charset="-128"/>
        </a:defRPr>
      </a:lvl4pPr>
      <a:lvl5pPr marL="1687118" indent="-187283" algn="l" defTabSz="749123" rtl="0" eaLnBrk="0" fontAlgn="base" hangingPunct="0">
        <a:spcBef>
          <a:spcPct val="20000"/>
        </a:spcBef>
        <a:spcAft>
          <a:spcPct val="0"/>
        </a:spcAft>
        <a:buChar char="»"/>
        <a:defRPr sz="1800">
          <a:solidFill>
            <a:schemeClr val="tx1"/>
          </a:solidFill>
          <a:latin typeface="+mn-lt"/>
          <a:ea typeface="ＭＳ Ｐゴシック" charset="-128"/>
        </a:defRPr>
      </a:lvl5pPr>
      <a:lvl6pPr marL="2144212" indent="-187283" algn="l" defTabSz="749123" rtl="0" fontAlgn="base">
        <a:spcBef>
          <a:spcPct val="20000"/>
        </a:spcBef>
        <a:spcAft>
          <a:spcPct val="0"/>
        </a:spcAft>
        <a:buChar char="»"/>
        <a:defRPr sz="1800">
          <a:solidFill>
            <a:schemeClr val="tx1"/>
          </a:solidFill>
          <a:latin typeface="+mn-lt"/>
          <a:ea typeface="ＭＳ Ｐゴシック" charset="-128"/>
        </a:defRPr>
      </a:lvl6pPr>
      <a:lvl7pPr marL="2601306" indent="-187283" algn="l" defTabSz="749123" rtl="0" fontAlgn="base">
        <a:spcBef>
          <a:spcPct val="20000"/>
        </a:spcBef>
        <a:spcAft>
          <a:spcPct val="0"/>
        </a:spcAft>
        <a:buChar char="»"/>
        <a:defRPr sz="1800">
          <a:solidFill>
            <a:schemeClr val="tx1"/>
          </a:solidFill>
          <a:latin typeface="+mn-lt"/>
          <a:ea typeface="ＭＳ Ｐゴシック" charset="-128"/>
        </a:defRPr>
      </a:lvl7pPr>
      <a:lvl8pPr marL="3058400" indent="-187283" algn="l" defTabSz="749123" rtl="0" fontAlgn="base">
        <a:spcBef>
          <a:spcPct val="20000"/>
        </a:spcBef>
        <a:spcAft>
          <a:spcPct val="0"/>
        </a:spcAft>
        <a:buChar char="»"/>
        <a:defRPr sz="1800">
          <a:solidFill>
            <a:schemeClr val="tx1"/>
          </a:solidFill>
          <a:latin typeface="+mn-lt"/>
          <a:ea typeface="ＭＳ Ｐゴシック" charset="-128"/>
        </a:defRPr>
      </a:lvl8pPr>
      <a:lvl9pPr marL="3515494" indent="-187283" algn="l" defTabSz="749123" rtl="0" fontAlgn="base">
        <a:spcBef>
          <a:spcPct val="20000"/>
        </a:spcBef>
        <a:spcAft>
          <a:spcPct val="0"/>
        </a:spcAft>
        <a:buChar char="»"/>
        <a:defRPr sz="1800">
          <a:solidFill>
            <a:schemeClr val="tx1"/>
          </a:solidFill>
          <a:latin typeface="+mn-lt"/>
          <a:ea typeface="ＭＳ Ｐゴシック" charset="-128"/>
        </a:defRPr>
      </a:lvl9pPr>
    </p:bodyStyle>
    <p:otherStyle>
      <a:defPPr>
        <a:defRPr lang="en-US"/>
      </a:defPPr>
      <a:lvl1pPr marL="0" algn="l" defTabSz="457094" rtl="0" eaLnBrk="1" latinLnBrk="0" hangingPunct="1">
        <a:defRPr sz="1800" kern="1200">
          <a:solidFill>
            <a:schemeClr val="tx1"/>
          </a:solidFill>
          <a:latin typeface="+mn-lt"/>
          <a:ea typeface="+mn-ea"/>
          <a:cs typeface="+mn-cs"/>
        </a:defRPr>
      </a:lvl1pPr>
      <a:lvl2pPr marL="457094" algn="l" defTabSz="457094" rtl="0" eaLnBrk="1" latinLnBrk="0" hangingPunct="1">
        <a:defRPr sz="1800" kern="1200">
          <a:solidFill>
            <a:schemeClr val="tx1"/>
          </a:solidFill>
          <a:latin typeface="+mn-lt"/>
          <a:ea typeface="+mn-ea"/>
          <a:cs typeface="+mn-cs"/>
        </a:defRPr>
      </a:lvl2pPr>
      <a:lvl3pPr marL="914188" algn="l" defTabSz="457094" rtl="0" eaLnBrk="1" latinLnBrk="0" hangingPunct="1">
        <a:defRPr sz="1800" kern="1200">
          <a:solidFill>
            <a:schemeClr val="tx1"/>
          </a:solidFill>
          <a:latin typeface="+mn-lt"/>
          <a:ea typeface="+mn-ea"/>
          <a:cs typeface="+mn-cs"/>
        </a:defRPr>
      </a:lvl3pPr>
      <a:lvl4pPr marL="1371282" algn="l" defTabSz="457094" rtl="0" eaLnBrk="1" latinLnBrk="0" hangingPunct="1">
        <a:defRPr sz="1800" kern="1200">
          <a:solidFill>
            <a:schemeClr val="tx1"/>
          </a:solidFill>
          <a:latin typeface="+mn-lt"/>
          <a:ea typeface="+mn-ea"/>
          <a:cs typeface="+mn-cs"/>
        </a:defRPr>
      </a:lvl4pPr>
      <a:lvl5pPr marL="1828372" algn="l" defTabSz="457094" rtl="0" eaLnBrk="1" latinLnBrk="0" hangingPunct="1">
        <a:defRPr sz="1800" kern="1200">
          <a:solidFill>
            <a:schemeClr val="tx1"/>
          </a:solidFill>
          <a:latin typeface="+mn-lt"/>
          <a:ea typeface="+mn-ea"/>
          <a:cs typeface="+mn-cs"/>
        </a:defRPr>
      </a:lvl5pPr>
      <a:lvl6pPr marL="2285466" algn="l" defTabSz="457094" rtl="0" eaLnBrk="1" latinLnBrk="0" hangingPunct="1">
        <a:defRPr sz="1800" kern="1200">
          <a:solidFill>
            <a:schemeClr val="tx1"/>
          </a:solidFill>
          <a:latin typeface="+mn-lt"/>
          <a:ea typeface="+mn-ea"/>
          <a:cs typeface="+mn-cs"/>
        </a:defRPr>
      </a:lvl6pPr>
      <a:lvl7pPr marL="2742560" algn="l" defTabSz="457094" rtl="0" eaLnBrk="1" latinLnBrk="0" hangingPunct="1">
        <a:defRPr sz="1800" kern="1200">
          <a:solidFill>
            <a:schemeClr val="tx1"/>
          </a:solidFill>
          <a:latin typeface="+mn-lt"/>
          <a:ea typeface="+mn-ea"/>
          <a:cs typeface="+mn-cs"/>
        </a:defRPr>
      </a:lvl7pPr>
      <a:lvl8pPr marL="3199654" algn="l" defTabSz="457094" rtl="0" eaLnBrk="1" latinLnBrk="0" hangingPunct="1">
        <a:defRPr sz="1800" kern="1200">
          <a:solidFill>
            <a:schemeClr val="tx1"/>
          </a:solidFill>
          <a:latin typeface="+mn-lt"/>
          <a:ea typeface="+mn-ea"/>
          <a:cs typeface="+mn-cs"/>
        </a:defRPr>
      </a:lvl8pPr>
      <a:lvl9pPr marL="3656748" algn="l" defTabSz="45709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1250" name="Rectangle 2"/>
          <p:cNvSpPr>
            <a:spLocks noChangeArrowheads="1"/>
          </p:cNvSpPr>
          <p:nvPr userDrawn="1"/>
        </p:nvSpPr>
        <p:spPr bwMode="auto">
          <a:xfrm>
            <a:off x="0" y="3"/>
            <a:ext cx="35999738" cy="4603751"/>
          </a:xfrm>
          <a:prstGeom prst="rect">
            <a:avLst/>
          </a:prstGeom>
          <a:solidFill>
            <a:schemeClr val="accent1"/>
          </a:solidFill>
          <a:ln w="9525">
            <a:solidFill>
              <a:schemeClr val="tx1"/>
            </a:solidFill>
            <a:miter lim="800000"/>
            <a:headEnd/>
            <a:tailEnd/>
          </a:ln>
          <a:effectLst/>
        </p:spPr>
        <p:txBody>
          <a:bodyPr wrap="none" lIns="91419" tIns="45709" rIns="91419" bIns="45709" anchor="ctr"/>
          <a:lstStyle/>
          <a:p>
            <a:endParaRPr lang="en-US"/>
          </a:p>
        </p:txBody>
      </p:sp>
      <p:sp>
        <p:nvSpPr>
          <p:cNvPr id="181251" name="Rectangle 3"/>
          <p:cNvSpPr>
            <a:spLocks noChangeArrowheads="1"/>
          </p:cNvSpPr>
          <p:nvPr userDrawn="1"/>
        </p:nvSpPr>
        <p:spPr bwMode="auto">
          <a:xfrm>
            <a:off x="568329" y="5254626"/>
            <a:ext cx="34750373" cy="29962475"/>
          </a:xfrm>
          <a:prstGeom prst="rect">
            <a:avLst/>
          </a:prstGeom>
          <a:solidFill>
            <a:schemeClr val="accent1"/>
          </a:solidFill>
          <a:ln w="9525">
            <a:solidFill>
              <a:schemeClr val="tx1"/>
            </a:solidFill>
            <a:miter lim="800000"/>
            <a:headEnd/>
            <a:tailEnd/>
          </a:ln>
          <a:effectLst/>
        </p:spPr>
        <p:txBody>
          <a:bodyPr wrap="none" lIns="91419" tIns="45709" rIns="91419" bIns="45709" anchor="ctr"/>
          <a:lstStyle/>
          <a:p>
            <a:endParaRPr lang="en-US"/>
          </a:p>
        </p:txBody>
      </p:sp>
      <p:sp>
        <p:nvSpPr>
          <p:cNvPr id="181252" name="Rectangle 4"/>
          <p:cNvSpPr>
            <a:spLocks noChangeArrowheads="1"/>
          </p:cNvSpPr>
          <p:nvPr userDrawn="1"/>
        </p:nvSpPr>
        <p:spPr bwMode="auto">
          <a:xfrm>
            <a:off x="0" y="4603751"/>
            <a:ext cx="35999738" cy="142876"/>
          </a:xfrm>
          <a:prstGeom prst="rect">
            <a:avLst/>
          </a:prstGeom>
          <a:solidFill>
            <a:srgbClr val="660000"/>
          </a:solidFill>
          <a:ln w="9525">
            <a:noFill/>
            <a:miter lim="800000"/>
            <a:headEnd/>
            <a:tailEnd/>
          </a:ln>
          <a:effectLst/>
        </p:spPr>
        <p:txBody>
          <a:bodyPr wrap="none" lIns="91419" tIns="45709" rIns="91419" bIns="45709" anchor="ctr"/>
          <a:lstStyle/>
          <a:p>
            <a:endParaRPr lang="en-US"/>
          </a:p>
        </p:txBody>
      </p:sp>
      <p:sp>
        <p:nvSpPr>
          <p:cNvPr id="181253" name="Text Box 5"/>
          <p:cNvSpPr txBox="1">
            <a:spLocks noChangeArrowheads="1"/>
          </p:cNvSpPr>
          <p:nvPr userDrawn="1"/>
        </p:nvSpPr>
        <p:spPr bwMode="auto">
          <a:xfrm>
            <a:off x="500065" y="35482217"/>
            <a:ext cx="2062162" cy="274842"/>
          </a:xfrm>
          <a:prstGeom prst="rect">
            <a:avLst/>
          </a:prstGeom>
          <a:noFill/>
          <a:ln w="9525">
            <a:noFill/>
            <a:miter lim="800000"/>
            <a:headEnd/>
            <a:tailEnd/>
          </a:ln>
          <a:effectLst/>
        </p:spPr>
        <p:txBody>
          <a:bodyPr lIns="74839" tIns="37413" rIns="74839" bIns="37413">
            <a:spAutoFit/>
          </a:bodyPr>
          <a:lstStyle/>
          <a:p>
            <a:pPr defTabSz="749123" eaLnBrk="0" hangingPunct="0">
              <a:lnSpc>
                <a:spcPct val="65000"/>
              </a:lnSpc>
              <a:spcBef>
                <a:spcPct val="50000"/>
              </a:spcBef>
            </a:pPr>
            <a:r>
              <a:rPr lang="en-US" sz="400" b="1" dirty="0">
                <a:solidFill>
                  <a:schemeClr val="bg2"/>
                </a:solidFill>
                <a:latin typeface="Arial" charset="0"/>
              </a:rPr>
              <a:t>POSTER TEMPLATE BY:</a:t>
            </a:r>
          </a:p>
          <a:p>
            <a:pPr defTabSz="749123" eaLnBrk="0" hangingPunct="0">
              <a:lnSpc>
                <a:spcPct val="65000"/>
              </a:lnSpc>
              <a:spcBef>
                <a:spcPct val="50000"/>
              </a:spcBef>
            </a:pPr>
            <a:r>
              <a:rPr lang="en-US" sz="900" b="1" dirty="0">
                <a:solidFill>
                  <a:schemeClr val="bg2"/>
                </a:solidFill>
                <a:latin typeface="Arial" charset="0"/>
              </a:rPr>
              <a:t>www.PosterPresentations.com</a:t>
            </a:r>
          </a:p>
        </p:txBody>
      </p:sp>
      <p:sp>
        <p:nvSpPr>
          <p:cNvPr id="25606" name="Rectangle 6"/>
          <p:cNvSpPr>
            <a:spLocks noGrp="1" noChangeArrowheads="1"/>
          </p:cNvSpPr>
          <p:nvPr>
            <p:ph type="title"/>
          </p:nvPr>
        </p:nvSpPr>
        <p:spPr bwMode="auto">
          <a:xfrm>
            <a:off x="787400" y="1392242"/>
            <a:ext cx="34386836" cy="2408234"/>
          </a:xfrm>
          <a:prstGeom prst="rect">
            <a:avLst/>
          </a:prstGeom>
          <a:noFill/>
          <a:ln w="9525">
            <a:noFill/>
            <a:miter lim="800000"/>
            <a:headEnd/>
            <a:tailEnd/>
          </a:ln>
        </p:spPr>
        <p:txBody>
          <a:bodyPr vert="horz" wrap="square" lIns="74839" tIns="37413" rIns="74839" bIns="37413" numCol="1" anchor="ctr" anchorCtr="0" compatLnSpc="1">
            <a:prstTxWarp prst="textNoShape">
              <a:avLst/>
            </a:prstTxWarp>
          </a:bodyPr>
          <a:lstStyle/>
          <a:p>
            <a:pPr lvl="0"/>
            <a:r>
              <a:rPr lang="en-US" smtClean="0"/>
              <a:t>Click to edit Master title style</a:t>
            </a:r>
          </a:p>
        </p:txBody>
      </p:sp>
      <p:sp>
        <p:nvSpPr>
          <p:cNvPr id="25607" name="Rectangle 7"/>
          <p:cNvSpPr>
            <a:spLocks noGrp="1" noChangeArrowheads="1"/>
          </p:cNvSpPr>
          <p:nvPr>
            <p:ph type="body" idx="1"/>
          </p:nvPr>
        </p:nvSpPr>
        <p:spPr bwMode="auto">
          <a:xfrm>
            <a:off x="568327" y="5254626"/>
            <a:ext cx="34605913" cy="29962475"/>
          </a:xfrm>
          <a:prstGeom prst="rect">
            <a:avLst/>
          </a:prstGeom>
          <a:noFill/>
          <a:ln w="9525">
            <a:noFill/>
            <a:miter lim="800000"/>
            <a:headEnd/>
            <a:tailEnd/>
          </a:ln>
        </p:spPr>
        <p:txBody>
          <a:bodyPr vert="horz" wrap="square" lIns="374260" tIns="374260" rIns="374260" bIns="37426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1256" name="Rectangle 8"/>
          <p:cNvSpPr>
            <a:spLocks noChangeArrowheads="1"/>
          </p:cNvSpPr>
          <p:nvPr userDrawn="1"/>
        </p:nvSpPr>
        <p:spPr bwMode="auto">
          <a:xfrm>
            <a:off x="0" y="0"/>
            <a:ext cx="35999738" cy="35999738"/>
          </a:xfrm>
          <a:prstGeom prst="rect">
            <a:avLst/>
          </a:prstGeom>
          <a:noFill/>
          <a:ln w="3175">
            <a:solidFill>
              <a:schemeClr val="tx2"/>
            </a:solidFill>
            <a:miter lim="800000"/>
            <a:headEnd/>
            <a:tailEnd/>
          </a:ln>
          <a:effectLst/>
        </p:spPr>
        <p:txBody>
          <a:bodyPr wrap="none" lIns="91419" tIns="45709" rIns="91419" bIns="45709" anchor="ctr"/>
          <a:lstStyle/>
          <a:p>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749123" rtl="0" eaLnBrk="0" fontAlgn="base" hangingPunct="0">
        <a:spcBef>
          <a:spcPct val="0"/>
        </a:spcBef>
        <a:spcAft>
          <a:spcPct val="0"/>
        </a:spcAft>
        <a:defRPr sz="7200">
          <a:solidFill>
            <a:schemeClr val="tx2"/>
          </a:solidFill>
          <a:latin typeface="+mj-lt"/>
          <a:ea typeface="ＭＳ Ｐゴシック" charset="-128"/>
          <a:cs typeface="+mj-cs"/>
        </a:defRPr>
      </a:lvl1pPr>
      <a:lvl2pPr algn="ctr" defTabSz="749123" rtl="0" eaLnBrk="0" fontAlgn="base" hangingPunct="0">
        <a:spcBef>
          <a:spcPct val="0"/>
        </a:spcBef>
        <a:spcAft>
          <a:spcPct val="0"/>
        </a:spcAft>
        <a:defRPr sz="7200">
          <a:solidFill>
            <a:schemeClr val="tx2"/>
          </a:solidFill>
          <a:latin typeface="Arial Black" charset="0"/>
          <a:ea typeface="ＭＳ Ｐゴシック" charset="-128"/>
        </a:defRPr>
      </a:lvl2pPr>
      <a:lvl3pPr algn="ctr" defTabSz="749123" rtl="0" eaLnBrk="0" fontAlgn="base" hangingPunct="0">
        <a:spcBef>
          <a:spcPct val="0"/>
        </a:spcBef>
        <a:spcAft>
          <a:spcPct val="0"/>
        </a:spcAft>
        <a:defRPr sz="7200">
          <a:solidFill>
            <a:schemeClr val="tx2"/>
          </a:solidFill>
          <a:latin typeface="Arial Black" charset="0"/>
          <a:ea typeface="ＭＳ Ｐゴシック" charset="-128"/>
        </a:defRPr>
      </a:lvl3pPr>
      <a:lvl4pPr algn="ctr" defTabSz="749123" rtl="0" eaLnBrk="0" fontAlgn="base" hangingPunct="0">
        <a:spcBef>
          <a:spcPct val="0"/>
        </a:spcBef>
        <a:spcAft>
          <a:spcPct val="0"/>
        </a:spcAft>
        <a:defRPr sz="7200">
          <a:solidFill>
            <a:schemeClr val="tx2"/>
          </a:solidFill>
          <a:latin typeface="Arial Black" charset="0"/>
          <a:ea typeface="ＭＳ Ｐゴシック" charset="-128"/>
        </a:defRPr>
      </a:lvl4pPr>
      <a:lvl5pPr algn="ctr" defTabSz="749123" rtl="0" eaLnBrk="0" fontAlgn="base" hangingPunct="0">
        <a:spcBef>
          <a:spcPct val="0"/>
        </a:spcBef>
        <a:spcAft>
          <a:spcPct val="0"/>
        </a:spcAft>
        <a:defRPr sz="7200">
          <a:solidFill>
            <a:schemeClr val="tx2"/>
          </a:solidFill>
          <a:latin typeface="Arial Black" charset="0"/>
          <a:ea typeface="ＭＳ Ｐゴシック" charset="-128"/>
        </a:defRPr>
      </a:lvl5pPr>
      <a:lvl6pPr marL="457094" algn="ctr" defTabSz="749123" rtl="0" fontAlgn="base">
        <a:spcBef>
          <a:spcPct val="0"/>
        </a:spcBef>
        <a:spcAft>
          <a:spcPct val="0"/>
        </a:spcAft>
        <a:defRPr sz="7200">
          <a:solidFill>
            <a:schemeClr val="tx2"/>
          </a:solidFill>
          <a:latin typeface="Arial Black" charset="0"/>
        </a:defRPr>
      </a:lvl6pPr>
      <a:lvl7pPr marL="914188" algn="ctr" defTabSz="749123" rtl="0" fontAlgn="base">
        <a:spcBef>
          <a:spcPct val="0"/>
        </a:spcBef>
        <a:spcAft>
          <a:spcPct val="0"/>
        </a:spcAft>
        <a:defRPr sz="7200">
          <a:solidFill>
            <a:schemeClr val="tx2"/>
          </a:solidFill>
          <a:latin typeface="Arial Black" charset="0"/>
        </a:defRPr>
      </a:lvl7pPr>
      <a:lvl8pPr marL="1371282" algn="ctr" defTabSz="749123" rtl="0" fontAlgn="base">
        <a:spcBef>
          <a:spcPct val="0"/>
        </a:spcBef>
        <a:spcAft>
          <a:spcPct val="0"/>
        </a:spcAft>
        <a:defRPr sz="7200">
          <a:solidFill>
            <a:schemeClr val="tx2"/>
          </a:solidFill>
          <a:latin typeface="Arial Black" charset="0"/>
        </a:defRPr>
      </a:lvl8pPr>
      <a:lvl9pPr marL="1828372" algn="ctr" defTabSz="749123" rtl="0" fontAlgn="base">
        <a:spcBef>
          <a:spcPct val="0"/>
        </a:spcBef>
        <a:spcAft>
          <a:spcPct val="0"/>
        </a:spcAft>
        <a:defRPr sz="7200">
          <a:solidFill>
            <a:schemeClr val="tx2"/>
          </a:solidFill>
          <a:latin typeface="Arial Black" charset="0"/>
        </a:defRPr>
      </a:lvl9pPr>
    </p:titleStyle>
    <p:bodyStyle>
      <a:lvl1pPr marL="280925" indent="-280925" algn="l" defTabSz="749123" rtl="0" eaLnBrk="0" fontAlgn="base" hangingPunct="0">
        <a:spcBef>
          <a:spcPct val="20000"/>
        </a:spcBef>
        <a:spcAft>
          <a:spcPct val="0"/>
        </a:spcAft>
        <a:buChar char="•"/>
        <a:defRPr sz="2200">
          <a:solidFill>
            <a:schemeClr val="tx1"/>
          </a:solidFill>
          <a:latin typeface="+mn-lt"/>
          <a:ea typeface="ＭＳ Ｐゴシック" charset="-128"/>
          <a:cs typeface="+mn-cs"/>
        </a:defRPr>
      </a:lvl1pPr>
      <a:lvl2pPr marL="606285" indent="-231719" algn="l" defTabSz="749123" rtl="0" eaLnBrk="0" fontAlgn="base" hangingPunct="0">
        <a:spcBef>
          <a:spcPct val="20000"/>
        </a:spcBef>
        <a:spcAft>
          <a:spcPct val="0"/>
        </a:spcAft>
        <a:buChar char="–"/>
        <a:defRPr sz="2200">
          <a:solidFill>
            <a:schemeClr val="tx1"/>
          </a:solidFill>
          <a:latin typeface="+mn-lt"/>
          <a:ea typeface="ＭＳ Ｐゴシック" charset="-128"/>
        </a:defRPr>
      </a:lvl2pPr>
      <a:lvl3pPr marL="937994" indent="-188867" algn="l" defTabSz="749123" rtl="0" eaLnBrk="0" fontAlgn="base" hangingPunct="0">
        <a:spcBef>
          <a:spcPct val="20000"/>
        </a:spcBef>
        <a:spcAft>
          <a:spcPct val="0"/>
        </a:spcAft>
        <a:buChar char="•"/>
        <a:defRPr sz="1800">
          <a:solidFill>
            <a:schemeClr val="tx1"/>
          </a:solidFill>
          <a:latin typeface="+mn-lt"/>
          <a:ea typeface="ＭＳ Ｐゴシック" charset="-128"/>
        </a:defRPr>
      </a:lvl3pPr>
      <a:lvl4pPr marL="1312556" indent="-187283" algn="l" defTabSz="749123" rtl="0" eaLnBrk="0" fontAlgn="base" hangingPunct="0">
        <a:spcBef>
          <a:spcPct val="20000"/>
        </a:spcBef>
        <a:spcAft>
          <a:spcPct val="0"/>
        </a:spcAft>
        <a:buChar char="–"/>
        <a:defRPr sz="1800">
          <a:solidFill>
            <a:schemeClr val="tx1"/>
          </a:solidFill>
          <a:latin typeface="+mn-lt"/>
          <a:ea typeface="ＭＳ Ｐゴシック" charset="-128"/>
        </a:defRPr>
      </a:lvl4pPr>
      <a:lvl5pPr marL="1687118" indent="-187283" algn="l" defTabSz="749123" rtl="0" eaLnBrk="0" fontAlgn="base" hangingPunct="0">
        <a:spcBef>
          <a:spcPct val="20000"/>
        </a:spcBef>
        <a:spcAft>
          <a:spcPct val="0"/>
        </a:spcAft>
        <a:buChar char="»"/>
        <a:defRPr sz="1800">
          <a:solidFill>
            <a:schemeClr val="tx1"/>
          </a:solidFill>
          <a:latin typeface="+mn-lt"/>
          <a:ea typeface="ＭＳ Ｐゴシック" charset="-128"/>
        </a:defRPr>
      </a:lvl5pPr>
      <a:lvl6pPr marL="2144212" indent="-187283" algn="l" defTabSz="749123" rtl="0" fontAlgn="base">
        <a:spcBef>
          <a:spcPct val="20000"/>
        </a:spcBef>
        <a:spcAft>
          <a:spcPct val="0"/>
        </a:spcAft>
        <a:buChar char="»"/>
        <a:defRPr sz="1800">
          <a:solidFill>
            <a:schemeClr val="tx1"/>
          </a:solidFill>
          <a:latin typeface="+mn-lt"/>
          <a:ea typeface="ＭＳ Ｐゴシック" charset="-128"/>
        </a:defRPr>
      </a:lvl6pPr>
      <a:lvl7pPr marL="2601306" indent="-187283" algn="l" defTabSz="749123" rtl="0" fontAlgn="base">
        <a:spcBef>
          <a:spcPct val="20000"/>
        </a:spcBef>
        <a:spcAft>
          <a:spcPct val="0"/>
        </a:spcAft>
        <a:buChar char="»"/>
        <a:defRPr sz="1800">
          <a:solidFill>
            <a:schemeClr val="tx1"/>
          </a:solidFill>
          <a:latin typeface="+mn-lt"/>
          <a:ea typeface="ＭＳ Ｐゴシック" charset="-128"/>
        </a:defRPr>
      </a:lvl7pPr>
      <a:lvl8pPr marL="3058400" indent="-187283" algn="l" defTabSz="749123" rtl="0" fontAlgn="base">
        <a:spcBef>
          <a:spcPct val="20000"/>
        </a:spcBef>
        <a:spcAft>
          <a:spcPct val="0"/>
        </a:spcAft>
        <a:buChar char="»"/>
        <a:defRPr sz="1800">
          <a:solidFill>
            <a:schemeClr val="tx1"/>
          </a:solidFill>
          <a:latin typeface="+mn-lt"/>
          <a:ea typeface="ＭＳ Ｐゴシック" charset="-128"/>
        </a:defRPr>
      </a:lvl8pPr>
      <a:lvl9pPr marL="3515494" indent="-187283" algn="l" defTabSz="749123" rtl="0" fontAlgn="base">
        <a:spcBef>
          <a:spcPct val="20000"/>
        </a:spcBef>
        <a:spcAft>
          <a:spcPct val="0"/>
        </a:spcAft>
        <a:buChar char="»"/>
        <a:defRPr sz="1800">
          <a:solidFill>
            <a:schemeClr val="tx1"/>
          </a:solidFill>
          <a:latin typeface="+mn-lt"/>
          <a:ea typeface="ＭＳ Ｐゴシック" charset="-128"/>
        </a:defRPr>
      </a:lvl9pPr>
    </p:bodyStyle>
    <p:otherStyle>
      <a:defPPr>
        <a:defRPr lang="en-US"/>
      </a:defPPr>
      <a:lvl1pPr marL="0" algn="l" defTabSz="457094" rtl="0" eaLnBrk="1" latinLnBrk="0" hangingPunct="1">
        <a:defRPr sz="1800" kern="1200">
          <a:solidFill>
            <a:schemeClr val="tx1"/>
          </a:solidFill>
          <a:latin typeface="+mn-lt"/>
          <a:ea typeface="+mn-ea"/>
          <a:cs typeface="+mn-cs"/>
        </a:defRPr>
      </a:lvl1pPr>
      <a:lvl2pPr marL="457094" algn="l" defTabSz="457094" rtl="0" eaLnBrk="1" latinLnBrk="0" hangingPunct="1">
        <a:defRPr sz="1800" kern="1200">
          <a:solidFill>
            <a:schemeClr val="tx1"/>
          </a:solidFill>
          <a:latin typeface="+mn-lt"/>
          <a:ea typeface="+mn-ea"/>
          <a:cs typeface="+mn-cs"/>
        </a:defRPr>
      </a:lvl2pPr>
      <a:lvl3pPr marL="914188" algn="l" defTabSz="457094" rtl="0" eaLnBrk="1" latinLnBrk="0" hangingPunct="1">
        <a:defRPr sz="1800" kern="1200">
          <a:solidFill>
            <a:schemeClr val="tx1"/>
          </a:solidFill>
          <a:latin typeface="+mn-lt"/>
          <a:ea typeface="+mn-ea"/>
          <a:cs typeface="+mn-cs"/>
        </a:defRPr>
      </a:lvl3pPr>
      <a:lvl4pPr marL="1371282" algn="l" defTabSz="457094" rtl="0" eaLnBrk="1" latinLnBrk="0" hangingPunct="1">
        <a:defRPr sz="1800" kern="1200">
          <a:solidFill>
            <a:schemeClr val="tx1"/>
          </a:solidFill>
          <a:latin typeface="+mn-lt"/>
          <a:ea typeface="+mn-ea"/>
          <a:cs typeface="+mn-cs"/>
        </a:defRPr>
      </a:lvl4pPr>
      <a:lvl5pPr marL="1828372" algn="l" defTabSz="457094" rtl="0" eaLnBrk="1" latinLnBrk="0" hangingPunct="1">
        <a:defRPr sz="1800" kern="1200">
          <a:solidFill>
            <a:schemeClr val="tx1"/>
          </a:solidFill>
          <a:latin typeface="+mn-lt"/>
          <a:ea typeface="+mn-ea"/>
          <a:cs typeface="+mn-cs"/>
        </a:defRPr>
      </a:lvl5pPr>
      <a:lvl6pPr marL="2285466" algn="l" defTabSz="457094" rtl="0" eaLnBrk="1" latinLnBrk="0" hangingPunct="1">
        <a:defRPr sz="1800" kern="1200">
          <a:solidFill>
            <a:schemeClr val="tx1"/>
          </a:solidFill>
          <a:latin typeface="+mn-lt"/>
          <a:ea typeface="+mn-ea"/>
          <a:cs typeface="+mn-cs"/>
        </a:defRPr>
      </a:lvl6pPr>
      <a:lvl7pPr marL="2742560" algn="l" defTabSz="457094" rtl="0" eaLnBrk="1" latinLnBrk="0" hangingPunct="1">
        <a:defRPr sz="1800" kern="1200">
          <a:solidFill>
            <a:schemeClr val="tx1"/>
          </a:solidFill>
          <a:latin typeface="+mn-lt"/>
          <a:ea typeface="+mn-ea"/>
          <a:cs typeface="+mn-cs"/>
        </a:defRPr>
      </a:lvl7pPr>
      <a:lvl8pPr marL="3199654" algn="l" defTabSz="457094" rtl="0" eaLnBrk="1" latinLnBrk="0" hangingPunct="1">
        <a:defRPr sz="1800" kern="1200">
          <a:solidFill>
            <a:schemeClr val="tx1"/>
          </a:solidFill>
          <a:latin typeface="+mn-lt"/>
          <a:ea typeface="+mn-ea"/>
          <a:cs typeface="+mn-cs"/>
        </a:defRPr>
      </a:lvl8pPr>
      <a:lvl9pPr marL="3656748" algn="l" defTabSz="45709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gif"/><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44" name="Rectangle 5"/>
          <p:cNvSpPr>
            <a:spLocks noChangeArrowheads="1"/>
          </p:cNvSpPr>
          <p:nvPr/>
        </p:nvSpPr>
        <p:spPr bwMode="auto">
          <a:xfrm>
            <a:off x="568327" y="1101724"/>
            <a:ext cx="34737676" cy="3722691"/>
          </a:xfrm>
          <a:prstGeom prst="rect">
            <a:avLst/>
          </a:prstGeom>
          <a:noFill/>
          <a:ln w="9525">
            <a:noFill/>
            <a:miter lim="800000"/>
            <a:headEnd/>
            <a:tailEnd/>
          </a:ln>
        </p:spPr>
        <p:txBody>
          <a:bodyPr lIns="74821" tIns="37404" rIns="74821" bIns="37404">
            <a:spAutoFit/>
          </a:bodyPr>
          <a:lstStyle/>
          <a:p>
            <a:pPr algn="ctr" defTabSz="749123">
              <a:spcBef>
                <a:spcPct val="50000"/>
              </a:spcBef>
            </a:pPr>
            <a:r>
              <a:rPr lang="en-US" sz="6000" b="1" dirty="0" smtClean="0"/>
              <a:t>How </a:t>
            </a:r>
            <a:r>
              <a:rPr lang="en-US" sz="6000" b="1" dirty="0" smtClean="0"/>
              <a:t>to Overcome </a:t>
            </a:r>
            <a:r>
              <a:rPr lang="en-US" sz="6000" b="1" dirty="0"/>
              <a:t>C</a:t>
            </a:r>
            <a:r>
              <a:rPr lang="en-US" sz="6000" b="1" dirty="0" smtClean="0"/>
              <a:t>hallenging </a:t>
            </a:r>
            <a:r>
              <a:rPr lang="en-US" sz="6000" b="1" dirty="0"/>
              <a:t>L</a:t>
            </a:r>
            <a:r>
              <a:rPr lang="en-US" sz="6000" b="1" dirty="0" smtClean="0"/>
              <a:t>earning </a:t>
            </a:r>
            <a:r>
              <a:rPr lang="en-US" sz="6000" b="1" dirty="0"/>
              <a:t>C</a:t>
            </a:r>
            <a:r>
              <a:rPr lang="en-US" sz="6000" b="1" dirty="0" smtClean="0"/>
              <a:t>onditions</a:t>
            </a:r>
            <a:r>
              <a:rPr lang="en-US" sz="6000" b="1" dirty="0" smtClean="0"/>
              <a:t>: </a:t>
            </a:r>
          </a:p>
          <a:p>
            <a:pPr algn="ctr" defTabSz="749123">
              <a:spcBef>
                <a:spcPct val="50000"/>
              </a:spcBef>
            </a:pPr>
            <a:r>
              <a:rPr lang="en-US" sz="6000" b="1" dirty="0" smtClean="0"/>
              <a:t>Lessons </a:t>
            </a:r>
            <a:r>
              <a:rPr lang="en-US" sz="6000" b="1" dirty="0" smtClean="0"/>
              <a:t>Learned </a:t>
            </a:r>
            <a:r>
              <a:rPr lang="en-US" sz="6000" b="1" dirty="0" smtClean="0"/>
              <a:t>from South Africa</a:t>
            </a:r>
          </a:p>
          <a:p>
            <a:pPr algn="ctr" defTabSz="749123">
              <a:spcBef>
                <a:spcPct val="50000"/>
              </a:spcBef>
            </a:pPr>
            <a:r>
              <a:rPr lang="en-US" sz="4000" b="1" dirty="0" smtClean="0">
                <a:latin typeface="Arial" charset="0"/>
              </a:rPr>
              <a:t>Amanda Swafford</a:t>
            </a:r>
            <a:endParaRPr lang="en-US" sz="4000" b="1" dirty="0">
              <a:latin typeface="Arial" charset="0"/>
            </a:endParaRPr>
          </a:p>
          <a:p>
            <a:pPr algn="ctr" defTabSz="749123" eaLnBrk="0" hangingPunct="0"/>
            <a:r>
              <a:rPr lang="en-US" sz="2700" b="1" dirty="0" smtClean="0">
                <a:latin typeface="Arial" charset="0"/>
              </a:rPr>
              <a:t>Longwood University, Farmville, Virginia</a:t>
            </a:r>
            <a:endParaRPr lang="en-US" sz="2700" b="1" dirty="0">
              <a:latin typeface="Arial" charset="0"/>
            </a:endParaRPr>
          </a:p>
        </p:txBody>
      </p:sp>
      <p:sp>
        <p:nvSpPr>
          <p:cNvPr id="39945" name="Text Box 471"/>
          <p:cNvSpPr txBox="1">
            <a:spLocks noChangeArrowheads="1"/>
          </p:cNvSpPr>
          <p:nvPr/>
        </p:nvSpPr>
        <p:spPr bwMode="auto">
          <a:xfrm>
            <a:off x="768355" y="5247311"/>
            <a:ext cx="11083923" cy="552610"/>
          </a:xfrm>
          <a:prstGeom prst="rect">
            <a:avLst/>
          </a:prstGeom>
          <a:solidFill>
            <a:schemeClr val="accent2"/>
          </a:solidFill>
          <a:ln w="9525">
            <a:noFill/>
            <a:miter lim="800000"/>
            <a:headEnd/>
            <a:tailEnd/>
          </a:ln>
        </p:spPr>
        <p:txBody>
          <a:bodyPr lIns="74839" tIns="37413" rIns="74839" bIns="37413">
            <a:spAutoFit/>
          </a:bodyPr>
          <a:lstStyle/>
          <a:p>
            <a:pPr algn="ctr" defTabSz="749123" eaLnBrk="0" hangingPunct="0">
              <a:spcBef>
                <a:spcPct val="50000"/>
              </a:spcBef>
            </a:pPr>
            <a:r>
              <a:rPr lang="en-US" sz="3100" b="1" dirty="0" smtClean="0">
                <a:solidFill>
                  <a:srgbClr val="F8F8F8"/>
                </a:solidFill>
              </a:rPr>
              <a:t>Overview</a:t>
            </a:r>
            <a:endParaRPr lang="en-US" sz="3100" b="1" dirty="0">
              <a:solidFill>
                <a:srgbClr val="F8F8F8"/>
              </a:solidFill>
            </a:endParaRPr>
          </a:p>
        </p:txBody>
      </p:sp>
      <p:sp>
        <p:nvSpPr>
          <p:cNvPr id="39947" name="Text Box 473"/>
          <p:cNvSpPr txBox="1">
            <a:spLocks noChangeArrowheads="1"/>
          </p:cNvSpPr>
          <p:nvPr/>
        </p:nvSpPr>
        <p:spPr bwMode="auto">
          <a:xfrm>
            <a:off x="696245" y="14251483"/>
            <a:ext cx="11083923" cy="552610"/>
          </a:xfrm>
          <a:prstGeom prst="rect">
            <a:avLst/>
          </a:prstGeom>
          <a:solidFill>
            <a:schemeClr val="accent2"/>
          </a:solidFill>
          <a:ln w="9525">
            <a:noFill/>
            <a:miter lim="800000"/>
            <a:headEnd/>
            <a:tailEnd/>
          </a:ln>
        </p:spPr>
        <p:txBody>
          <a:bodyPr lIns="74839" tIns="37413" rIns="74839" bIns="37413">
            <a:spAutoFit/>
          </a:bodyPr>
          <a:lstStyle/>
          <a:p>
            <a:pPr algn="ctr" defTabSz="749123" eaLnBrk="0" hangingPunct="0">
              <a:spcBef>
                <a:spcPct val="50000"/>
              </a:spcBef>
            </a:pPr>
            <a:r>
              <a:rPr lang="en-US" sz="3100" b="1" dirty="0" smtClean="0">
                <a:solidFill>
                  <a:srgbClr val="F8F8F8"/>
                </a:solidFill>
              </a:rPr>
              <a:t>Conditions in South Africa </a:t>
            </a:r>
            <a:endParaRPr lang="en-US" sz="3100" b="1" dirty="0">
              <a:solidFill>
                <a:srgbClr val="F8F8F8"/>
              </a:solidFill>
            </a:endParaRPr>
          </a:p>
        </p:txBody>
      </p:sp>
      <p:sp>
        <p:nvSpPr>
          <p:cNvPr id="39952" name="Text Box 495"/>
          <p:cNvSpPr txBox="1">
            <a:spLocks noChangeArrowheads="1"/>
          </p:cNvSpPr>
          <p:nvPr/>
        </p:nvSpPr>
        <p:spPr bwMode="auto">
          <a:xfrm>
            <a:off x="12843671" y="5277306"/>
            <a:ext cx="11082337" cy="552610"/>
          </a:xfrm>
          <a:prstGeom prst="rect">
            <a:avLst/>
          </a:prstGeom>
          <a:solidFill>
            <a:schemeClr val="accent2"/>
          </a:solidFill>
          <a:ln w="9525">
            <a:noFill/>
            <a:miter lim="800000"/>
            <a:headEnd/>
            <a:tailEnd/>
          </a:ln>
        </p:spPr>
        <p:txBody>
          <a:bodyPr wrap="square" lIns="74839" tIns="37413" rIns="74839" bIns="37413">
            <a:spAutoFit/>
          </a:bodyPr>
          <a:lstStyle/>
          <a:p>
            <a:pPr algn="ctr" defTabSz="749123" eaLnBrk="0" hangingPunct="0">
              <a:spcBef>
                <a:spcPct val="50000"/>
              </a:spcBef>
            </a:pPr>
            <a:r>
              <a:rPr lang="en-US" sz="3100" b="1" dirty="0" smtClean="0">
                <a:solidFill>
                  <a:srgbClr val="F8F8F8"/>
                </a:solidFill>
              </a:rPr>
              <a:t>Access to Text in South African Schools</a:t>
            </a:r>
            <a:endParaRPr lang="en-US" sz="3100" b="1" dirty="0">
              <a:solidFill>
                <a:srgbClr val="F8F8F8"/>
              </a:solidFill>
            </a:endParaRPr>
          </a:p>
        </p:txBody>
      </p:sp>
      <p:sp>
        <p:nvSpPr>
          <p:cNvPr id="39953" name="Text Box 496"/>
          <p:cNvSpPr txBox="1">
            <a:spLocks noChangeArrowheads="1"/>
          </p:cNvSpPr>
          <p:nvPr/>
        </p:nvSpPr>
        <p:spPr bwMode="auto">
          <a:xfrm>
            <a:off x="12791848" y="6091128"/>
            <a:ext cx="11082337" cy="5327620"/>
          </a:xfrm>
          <a:prstGeom prst="rect">
            <a:avLst/>
          </a:prstGeom>
          <a:noFill/>
          <a:ln w="9525">
            <a:noFill/>
            <a:miter lim="800000"/>
            <a:headEnd/>
            <a:tailEnd/>
          </a:ln>
        </p:spPr>
        <p:txBody>
          <a:bodyPr lIns="374908" tIns="374908" rIns="374908" bIns="374908">
            <a:spAutoFit/>
          </a:bodyPr>
          <a:lstStyle/>
          <a:p>
            <a:pPr marL="0" lvl="1"/>
            <a:r>
              <a:rPr lang="en-US" sz="2700" dirty="0" smtClean="0"/>
              <a:t>Researchers have argued that a ‘book famine’ exists in Africa (</a:t>
            </a:r>
            <a:r>
              <a:rPr lang="en-US" sz="2700" dirty="0" err="1" smtClean="0"/>
              <a:t>Greaney</a:t>
            </a:r>
            <a:r>
              <a:rPr lang="en-US" sz="2700" dirty="0" smtClean="0"/>
              <a:t>, </a:t>
            </a:r>
            <a:r>
              <a:rPr lang="en-US" sz="2700" dirty="0" smtClean="0"/>
              <a:t>1996; </a:t>
            </a:r>
            <a:r>
              <a:rPr lang="en-US" sz="2700" dirty="0" smtClean="0"/>
              <a:t>Walter,1996</a:t>
            </a:r>
            <a:r>
              <a:rPr lang="en-US" sz="2700" dirty="0" smtClean="0"/>
              <a:t>). </a:t>
            </a:r>
            <a:r>
              <a:rPr lang="en-US" sz="2700" dirty="0" err="1" smtClean="0"/>
              <a:t>Bamhare</a:t>
            </a:r>
            <a:r>
              <a:rPr lang="en-US" sz="2700" dirty="0" smtClean="0"/>
              <a:t> (2001); for example, notes that only 5% of the 140 schools in </a:t>
            </a:r>
            <a:r>
              <a:rPr lang="en-US" sz="2700" dirty="0" err="1" smtClean="0"/>
              <a:t>Zimabwe’s</a:t>
            </a:r>
            <a:r>
              <a:rPr lang="en-US" sz="2700" dirty="0" smtClean="0"/>
              <a:t> capital city have functioning school libraries. Where books are readily available, </a:t>
            </a:r>
            <a:r>
              <a:rPr lang="en-US" sz="2700" dirty="0" smtClean="0"/>
              <a:t>ther</a:t>
            </a:r>
            <a:r>
              <a:rPr lang="en-US" sz="2700" dirty="0" smtClean="0"/>
              <a:t>e are</a:t>
            </a:r>
            <a:r>
              <a:rPr lang="en-US" sz="2700" dirty="0" smtClean="0"/>
              <a:t> </a:t>
            </a:r>
            <a:r>
              <a:rPr lang="en-US" sz="2700" dirty="0" smtClean="0"/>
              <a:t>often not enough copies of the text to be shared with all students. Students that live in areas where text does not often exist, this opportunity hinders the opportunity to develop reading skills. In a study of 20 South African schools, situations where students had to a book from home, reading often will decline. Children who live in deprived areas or homes, attend poorly resourced schools or live in remote areas are thus presented with a serious barrier to reaching their potential and achieving success a school. (</a:t>
            </a:r>
            <a:r>
              <a:rPr lang="en-US" sz="2700" dirty="0" err="1" smtClean="0"/>
              <a:t>Neuman</a:t>
            </a:r>
            <a:r>
              <a:rPr lang="en-US" sz="2700" dirty="0" smtClean="0"/>
              <a:t>, 1999</a:t>
            </a:r>
            <a:r>
              <a:rPr lang="en-US" sz="2700" dirty="0" smtClean="0"/>
              <a:t>: 289).  Of twenty schools studied in this research, seven were found with no library. </a:t>
            </a:r>
            <a:endParaRPr lang="en-US" sz="2700" dirty="0"/>
          </a:p>
        </p:txBody>
      </p:sp>
      <p:sp>
        <p:nvSpPr>
          <p:cNvPr id="39964" name="Text Box 523"/>
          <p:cNvSpPr txBox="1">
            <a:spLocks noChangeArrowheads="1"/>
          </p:cNvSpPr>
          <p:nvPr/>
        </p:nvSpPr>
        <p:spPr bwMode="auto">
          <a:xfrm>
            <a:off x="24675081" y="21711079"/>
            <a:ext cx="11082337" cy="9067106"/>
          </a:xfrm>
          <a:prstGeom prst="rect">
            <a:avLst/>
          </a:prstGeom>
          <a:noFill/>
          <a:ln w="9525">
            <a:noFill/>
            <a:miter lim="800000"/>
            <a:headEnd/>
            <a:tailEnd/>
          </a:ln>
        </p:spPr>
        <p:txBody>
          <a:bodyPr lIns="374908" tIns="374908" rIns="374908" bIns="374908">
            <a:spAutoFit/>
          </a:bodyPr>
          <a:lstStyle/>
          <a:p>
            <a:pPr marL="342900" indent="-342900">
              <a:buFont typeface="Arial" pitchFamily="34" charset="0"/>
              <a:buChar char="•"/>
            </a:pPr>
            <a:r>
              <a:rPr lang="en-US" sz="2700" dirty="0">
                <a:solidFill>
                  <a:schemeClr val="tx1">
                    <a:lumMod val="95000"/>
                    <a:lumOff val="5000"/>
                  </a:schemeClr>
                </a:solidFill>
              </a:rPr>
              <a:t>Provide teachers and students access to text in various forms.</a:t>
            </a:r>
          </a:p>
          <a:p>
            <a:pPr marL="342900" indent="-342900">
              <a:buFont typeface="Arial" pitchFamily="34" charset="0"/>
              <a:buChar char="•"/>
            </a:pPr>
            <a:endParaRPr lang="en-US" sz="2700" dirty="0">
              <a:solidFill>
                <a:schemeClr val="tx1">
                  <a:lumMod val="95000"/>
                  <a:lumOff val="5000"/>
                </a:schemeClr>
              </a:solidFill>
            </a:endParaRPr>
          </a:p>
          <a:p>
            <a:pPr marL="342900" indent="-342900">
              <a:buFont typeface="Arial" pitchFamily="34" charset="0"/>
              <a:buChar char="•"/>
            </a:pPr>
            <a:r>
              <a:rPr lang="en-US" sz="2700" dirty="0">
                <a:solidFill>
                  <a:schemeClr val="tx1">
                    <a:lumMod val="95000"/>
                    <a:lumOff val="5000"/>
                  </a:schemeClr>
                </a:solidFill>
              </a:rPr>
              <a:t>Provide training in active engagement with students only speaking one language in the school setting. </a:t>
            </a:r>
          </a:p>
          <a:p>
            <a:pPr marL="347472" indent="-347472"/>
            <a:endParaRPr lang="en-US" sz="2700" dirty="0">
              <a:solidFill>
                <a:schemeClr val="tx1">
                  <a:lumMod val="95000"/>
                  <a:lumOff val="5000"/>
                </a:schemeClr>
              </a:solidFill>
            </a:endParaRPr>
          </a:p>
          <a:p>
            <a:pPr marL="347472" indent="-347472">
              <a:buFont typeface="Arial" pitchFamily="34" charset="0"/>
              <a:buChar char="•"/>
            </a:pPr>
            <a:r>
              <a:rPr lang="en-US" sz="2700" dirty="0">
                <a:solidFill>
                  <a:schemeClr val="tx1">
                    <a:lumMod val="95000"/>
                    <a:lumOff val="5000"/>
                  </a:schemeClr>
                </a:solidFill>
              </a:rPr>
              <a:t>Provide teacher training on using text in the classroom.</a:t>
            </a:r>
          </a:p>
          <a:p>
            <a:endParaRPr lang="en-US" sz="2700" dirty="0">
              <a:solidFill>
                <a:schemeClr val="tx1">
                  <a:lumMod val="95000"/>
                  <a:lumOff val="5000"/>
                </a:schemeClr>
              </a:solidFill>
            </a:endParaRPr>
          </a:p>
          <a:p>
            <a:pPr marL="347472" indent="-347472">
              <a:buFont typeface="Arial" pitchFamily="34" charset="0"/>
              <a:buChar char="•"/>
            </a:pPr>
            <a:r>
              <a:rPr lang="en-US" sz="2700" dirty="0">
                <a:solidFill>
                  <a:schemeClr val="tx1">
                    <a:lumMod val="95000"/>
                    <a:lumOff val="5000"/>
                  </a:schemeClr>
                </a:solidFill>
              </a:rPr>
              <a:t>Provide training for teachers on grouping students and learning reading levels.</a:t>
            </a:r>
          </a:p>
          <a:p>
            <a:endParaRPr lang="en-US" sz="2700" dirty="0">
              <a:solidFill>
                <a:schemeClr val="tx1">
                  <a:lumMod val="95000"/>
                  <a:lumOff val="5000"/>
                </a:schemeClr>
              </a:solidFill>
            </a:endParaRPr>
          </a:p>
          <a:p>
            <a:pPr marL="347472" indent="-347472">
              <a:buFont typeface="Arial" pitchFamily="34" charset="0"/>
              <a:buChar char="•"/>
            </a:pPr>
            <a:r>
              <a:rPr lang="en-US" sz="2700" dirty="0">
                <a:solidFill>
                  <a:schemeClr val="tx1">
                    <a:lumMod val="95000"/>
                    <a:lumOff val="5000"/>
                  </a:schemeClr>
                </a:solidFill>
              </a:rPr>
              <a:t>Provide opportunities for community involvement and volunteering inside the school classroom. </a:t>
            </a:r>
          </a:p>
          <a:p>
            <a:endParaRPr lang="en-US" sz="2700" dirty="0">
              <a:solidFill>
                <a:schemeClr val="tx1">
                  <a:lumMod val="95000"/>
                  <a:lumOff val="5000"/>
                </a:schemeClr>
              </a:solidFill>
            </a:endParaRPr>
          </a:p>
          <a:p>
            <a:pPr marL="347472" indent="-347472">
              <a:buFont typeface="Arial" pitchFamily="34" charset="0"/>
              <a:buChar char="•"/>
            </a:pPr>
            <a:r>
              <a:rPr lang="en-US" sz="2700" dirty="0">
                <a:solidFill>
                  <a:schemeClr val="tx1">
                    <a:lumMod val="95000"/>
                    <a:lumOff val="5000"/>
                  </a:schemeClr>
                </a:solidFill>
              </a:rPr>
              <a:t>Provide strategies involving students working together to understand concepts in their own language.</a:t>
            </a:r>
          </a:p>
          <a:p>
            <a:pPr marL="347472" indent="-347472">
              <a:buFont typeface="Arial" pitchFamily="34" charset="0"/>
              <a:buChar char="•"/>
            </a:pPr>
            <a:endParaRPr lang="en-US" sz="2700" dirty="0">
              <a:solidFill>
                <a:schemeClr val="tx1">
                  <a:lumMod val="95000"/>
                  <a:lumOff val="5000"/>
                </a:schemeClr>
              </a:solidFill>
            </a:endParaRPr>
          </a:p>
          <a:p>
            <a:pPr marL="347472" indent="-347472">
              <a:buFont typeface="Arial" pitchFamily="34" charset="0"/>
              <a:buChar char="•"/>
            </a:pPr>
            <a:r>
              <a:rPr lang="en-US" sz="2700" dirty="0">
                <a:solidFill>
                  <a:schemeClr val="tx1">
                    <a:lumMod val="95000"/>
                    <a:lumOff val="5000"/>
                  </a:schemeClr>
                </a:solidFill>
              </a:rPr>
              <a:t>Provide strategies for student use of text outside of the classroom.</a:t>
            </a:r>
          </a:p>
          <a:p>
            <a:pPr marL="347472" indent="-347472">
              <a:buFont typeface="Arial" pitchFamily="34" charset="0"/>
              <a:buChar char="•"/>
            </a:pPr>
            <a:endParaRPr lang="en-US" sz="2700" dirty="0">
              <a:solidFill>
                <a:schemeClr val="tx1">
                  <a:lumMod val="95000"/>
                  <a:lumOff val="5000"/>
                </a:schemeClr>
              </a:solidFill>
            </a:endParaRPr>
          </a:p>
          <a:p>
            <a:pPr marL="347472" indent="-347472">
              <a:buFont typeface="Arial" pitchFamily="34" charset="0"/>
              <a:buChar char="•"/>
            </a:pPr>
            <a:r>
              <a:rPr lang="en-US" sz="2700" dirty="0">
                <a:solidFill>
                  <a:schemeClr val="tx1">
                    <a:lumMod val="95000"/>
                    <a:lumOff val="5000"/>
                  </a:schemeClr>
                </a:solidFill>
              </a:rPr>
              <a:t>Provide libraries and text resources in all schools.</a:t>
            </a:r>
          </a:p>
          <a:p>
            <a:pPr marL="347472" indent="-347472">
              <a:buFont typeface="Arial" pitchFamily="34" charset="0"/>
              <a:buChar char="•"/>
            </a:pPr>
            <a:endParaRPr lang="en-US" sz="2700" dirty="0">
              <a:solidFill>
                <a:schemeClr val="tx1">
                  <a:lumMod val="95000"/>
                  <a:lumOff val="5000"/>
                </a:schemeClr>
              </a:solidFill>
            </a:endParaRPr>
          </a:p>
          <a:p>
            <a:pPr marL="347472" indent="-347472">
              <a:buFont typeface="Arial" pitchFamily="34" charset="0"/>
              <a:buChar char="•"/>
            </a:pPr>
            <a:r>
              <a:rPr lang="en-US" sz="2700" dirty="0">
                <a:solidFill>
                  <a:schemeClr val="tx1">
                    <a:lumMod val="95000"/>
                    <a:lumOff val="5000"/>
                  </a:schemeClr>
                </a:solidFill>
              </a:rPr>
              <a:t>Provide teacher training </a:t>
            </a:r>
            <a:r>
              <a:rPr lang="en-US" sz="2700" dirty="0"/>
              <a:t>to access library resources and concepts of usage. </a:t>
            </a:r>
            <a:endParaRPr lang="en-US" sz="2700" dirty="0"/>
          </a:p>
        </p:txBody>
      </p:sp>
      <p:sp>
        <p:nvSpPr>
          <p:cNvPr id="39985" name="Text Box 545"/>
          <p:cNvSpPr txBox="1">
            <a:spLocks noChangeArrowheads="1"/>
          </p:cNvSpPr>
          <p:nvPr/>
        </p:nvSpPr>
        <p:spPr bwMode="auto">
          <a:xfrm>
            <a:off x="12569571" y="20744681"/>
            <a:ext cx="11082337" cy="552610"/>
          </a:xfrm>
          <a:prstGeom prst="rect">
            <a:avLst/>
          </a:prstGeom>
          <a:solidFill>
            <a:schemeClr val="accent2"/>
          </a:solidFill>
          <a:ln w="9525">
            <a:noFill/>
            <a:miter lim="800000"/>
            <a:headEnd/>
            <a:tailEnd/>
          </a:ln>
        </p:spPr>
        <p:txBody>
          <a:bodyPr lIns="74839" tIns="37413" rIns="74839" bIns="37413">
            <a:spAutoFit/>
          </a:bodyPr>
          <a:lstStyle/>
          <a:p>
            <a:pPr algn="ctr" defTabSz="749123" eaLnBrk="0" hangingPunct="0">
              <a:spcBef>
                <a:spcPct val="50000"/>
              </a:spcBef>
            </a:pPr>
            <a:r>
              <a:rPr lang="en-US" sz="3100" b="1" dirty="0" smtClean="0">
                <a:solidFill>
                  <a:srgbClr val="F8F8F8"/>
                </a:solidFill>
              </a:rPr>
              <a:t>How do we change teacher education in South Africa?</a:t>
            </a:r>
            <a:endParaRPr lang="en-US" sz="3100" b="1" dirty="0">
              <a:solidFill>
                <a:srgbClr val="F8F8F8"/>
              </a:solidFill>
            </a:endParaRPr>
          </a:p>
        </p:txBody>
      </p:sp>
      <p:sp>
        <p:nvSpPr>
          <p:cNvPr id="40002" name="Text Box 562"/>
          <p:cNvSpPr txBox="1">
            <a:spLocks noChangeArrowheads="1"/>
          </p:cNvSpPr>
          <p:nvPr/>
        </p:nvSpPr>
        <p:spPr bwMode="auto">
          <a:xfrm>
            <a:off x="24613397" y="20731761"/>
            <a:ext cx="11082337" cy="552610"/>
          </a:xfrm>
          <a:prstGeom prst="rect">
            <a:avLst/>
          </a:prstGeom>
          <a:solidFill>
            <a:schemeClr val="accent2"/>
          </a:solidFill>
          <a:ln w="9525">
            <a:noFill/>
            <a:miter lim="800000"/>
            <a:headEnd/>
            <a:tailEnd/>
          </a:ln>
        </p:spPr>
        <p:txBody>
          <a:bodyPr lIns="74839" tIns="37413" rIns="74839" bIns="37413">
            <a:spAutoFit/>
          </a:bodyPr>
          <a:lstStyle/>
          <a:p>
            <a:pPr algn="ctr" defTabSz="749123" eaLnBrk="0" hangingPunct="0">
              <a:spcBef>
                <a:spcPct val="50000"/>
              </a:spcBef>
            </a:pPr>
            <a:r>
              <a:rPr lang="en-US" sz="3100" b="1" dirty="0" smtClean="0">
                <a:solidFill>
                  <a:srgbClr val="F8F8F8"/>
                </a:solidFill>
              </a:rPr>
              <a:t>What next?</a:t>
            </a:r>
            <a:endParaRPr lang="en-US" sz="3100" b="1" dirty="0">
              <a:solidFill>
                <a:srgbClr val="F8F8F8"/>
              </a:solidFill>
            </a:endParaRPr>
          </a:p>
        </p:txBody>
      </p:sp>
      <p:sp>
        <p:nvSpPr>
          <p:cNvPr id="40010" name="Text Box 474"/>
          <p:cNvSpPr txBox="1">
            <a:spLocks noChangeArrowheads="1"/>
          </p:cNvSpPr>
          <p:nvPr/>
        </p:nvSpPr>
        <p:spPr bwMode="auto">
          <a:xfrm>
            <a:off x="696245" y="15295593"/>
            <a:ext cx="10960101" cy="11698595"/>
          </a:xfrm>
          <a:prstGeom prst="rect">
            <a:avLst/>
          </a:prstGeom>
          <a:noFill/>
          <a:ln w="9525">
            <a:noFill/>
            <a:miter lim="800000"/>
            <a:headEnd/>
            <a:tailEnd/>
          </a:ln>
        </p:spPr>
        <p:txBody>
          <a:bodyPr wrap="square" lIns="374908" tIns="374908" rIns="374908" bIns="374908">
            <a:spAutoFit/>
          </a:bodyPr>
          <a:lstStyle/>
          <a:p>
            <a:r>
              <a:rPr lang="en-US" sz="2700" dirty="0" smtClean="0"/>
              <a:t>Conditions in South Africa vary directly by specific province. Overall Unemployment levels are high and education levels are low. Unemployment rates in the Republic of South Africa are at 26.7% (Statistics South Africa, 2006a). Schools often charge a fee for enrollment that provides basic services such s electricity and water, textbook and supplies, and teacher pay.</a:t>
            </a:r>
          </a:p>
          <a:p>
            <a:endParaRPr lang="en-US" sz="2700" dirty="0"/>
          </a:p>
          <a:p>
            <a:r>
              <a:rPr lang="en-US" sz="2700" dirty="0" smtClean="0"/>
              <a:t>Communities understand that education is important to achieve a better way of living. Because of this, students can not be denied access to schools if they are not able to pay the fee. In the area on the outskirts of KwaZulu-Natal, students climb a large hill each morning to attend the </a:t>
            </a:r>
            <a:r>
              <a:rPr lang="en-US" sz="2700" dirty="0" err="1" smtClean="0"/>
              <a:t>Umfana</a:t>
            </a:r>
            <a:r>
              <a:rPr lang="en-US" sz="2700" dirty="0" smtClean="0"/>
              <a:t> Primary school Primary schooling across South Africa is not universal or mandatory in many countries in the region. ‘The majority of schools attended by predominantly black children still have large classes, under-qualified teachers and few researchers. School and classroom libraries are rare, and most children come from virtually bookless homes.’</a:t>
            </a:r>
          </a:p>
          <a:p>
            <a:endParaRPr lang="en-US" sz="2700" i="1" dirty="0">
              <a:effectLst/>
            </a:endParaRPr>
          </a:p>
          <a:p>
            <a:endParaRPr lang="en-US" sz="1800" i="1" dirty="0" smtClean="0"/>
          </a:p>
          <a:p>
            <a:endParaRPr lang="en-US" sz="1800" i="1" dirty="0">
              <a:effectLst/>
            </a:endParaRPr>
          </a:p>
          <a:p>
            <a:endParaRPr lang="en-US" sz="1800" i="1" dirty="0" smtClean="0"/>
          </a:p>
          <a:p>
            <a:endParaRPr lang="en-US" sz="1800" i="1" dirty="0">
              <a:effectLst/>
            </a:endParaRPr>
          </a:p>
          <a:p>
            <a:endParaRPr lang="en-US" sz="1800" i="1" dirty="0" smtClean="0"/>
          </a:p>
          <a:p>
            <a:endParaRPr lang="en-US" sz="1800" i="1" dirty="0">
              <a:effectLst/>
            </a:endParaRPr>
          </a:p>
          <a:p>
            <a:endParaRPr lang="en-US" sz="1800" i="1" dirty="0" smtClean="0"/>
          </a:p>
          <a:p>
            <a:endParaRPr lang="en-US" sz="1800" i="1" dirty="0">
              <a:effectLst/>
            </a:endParaRPr>
          </a:p>
          <a:p>
            <a:endParaRPr lang="en-US" sz="1800" i="1" dirty="0" smtClean="0"/>
          </a:p>
          <a:p>
            <a:endParaRPr lang="en-US" sz="1800" i="1" dirty="0">
              <a:effectLst/>
            </a:endParaRPr>
          </a:p>
          <a:p>
            <a:endParaRPr lang="en-US" sz="1800" i="1" dirty="0" smtClean="0"/>
          </a:p>
          <a:p>
            <a:endParaRPr lang="en-US" sz="1800" i="1" dirty="0">
              <a:effectLst/>
            </a:endParaRPr>
          </a:p>
          <a:p>
            <a:endParaRPr lang="en-US" sz="1800" i="1" dirty="0" smtClean="0"/>
          </a:p>
          <a:p>
            <a:endParaRPr lang="en-US" sz="1800" i="1" dirty="0">
              <a:effectLst/>
            </a:endParaRPr>
          </a:p>
        </p:txBody>
      </p:sp>
      <p:sp>
        <p:nvSpPr>
          <p:cNvPr id="7" name="TextBox 6"/>
          <p:cNvSpPr txBox="1"/>
          <p:nvPr/>
        </p:nvSpPr>
        <p:spPr>
          <a:xfrm>
            <a:off x="24917402" y="5323746"/>
            <a:ext cx="10778333" cy="584775"/>
          </a:xfrm>
          <a:prstGeom prst="rect">
            <a:avLst/>
          </a:prstGeom>
          <a:solidFill>
            <a:schemeClr val="accent2"/>
          </a:solidFill>
        </p:spPr>
        <p:txBody>
          <a:bodyPr wrap="square" rtlCol="0">
            <a:spAutoFit/>
          </a:bodyPr>
          <a:lstStyle/>
          <a:p>
            <a:pPr algn="ctr"/>
            <a:r>
              <a:rPr lang="en-US" sz="3100" b="1" dirty="0" smtClean="0">
                <a:solidFill>
                  <a:schemeClr val="bg1">
                    <a:lumMod val="20000"/>
                    <a:lumOff val="80000"/>
                  </a:schemeClr>
                </a:solidFill>
              </a:rPr>
              <a:t>Why do we need to change teacher education?</a:t>
            </a:r>
            <a:endParaRPr lang="en-US" sz="3100" b="1" dirty="0">
              <a:solidFill>
                <a:schemeClr val="bg1">
                  <a:lumMod val="20000"/>
                  <a:lumOff val="80000"/>
                </a:schemeClr>
              </a:solidFill>
            </a:endParaRPr>
          </a:p>
        </p:txBody>
      </p:sp>
      <p:sp>
        <p:nvSpPr>
          <p:cNvPr id="8" name="TextBox 7"/>
          <p:cNvSpPr txBox="1"/>
          <p:nvPr/>
        </p:nvSpPr>
        <p:spPr>
          <a:xfrm>
            <a:off x="24979085" y="5540205"/>
            <a:ext cx="10778333" cy="5093702"/>
          </a:xfrm>
          <a:prstGeom prst="rect">
            <a:avLst/>
          </a:prstGeom>
          <a:noFill/>
        </p:spPr>
        <p:txBody>
          <a:bodyPr wrap="square" rtlCol="0">
            <a:spAutoFit/>
          </a:bodyPr>
          <a:lstStyle/>
          <a:p>
            <a:endParaRPr lang="en-US" sz="2800" dirty="0" smtClean="0"/>
          </a:p>
          <a:p>
            <a:endParaRPr lang="en-US" sz="2700" dirty="0" smtClean="0"/>
          </a:p>
          <a:p>
            <a:r>
              <a:rPr lang="en-US" sz="2700" dirty="0"/>
              <a:t>For schools with texts, the texts are often </a:t>
            </a:r>
            <a:r>
              <a:rPr lang="en-US" sz="2700" dirty="0" smtClean="0"/>
              <a:t>textbooks. These are often the ONLY source of information for teachers to use and be an inadequate source of instruction when teachers are unqualified, poorly trained, </a:t>
            </a:r>
            <a:r>
              <a:rPr lang="en-US" sz="2700" dirty="0" smtClean="0"/>
              <a:t>or </a:t>
            </a:r>
            <a:r>
              <a:rPr lang="en-US" sz="2700" dirty="0" smtClean="0"/>
              <a:t>have not attained higher levels of education themselves (</a:t>
            </a:r>
            <a:r>
              <a:rPr lang="en-US" sz="2700" dirty="0" smtClean="0"/>
              <a:t>Crossley, </a:t>
            </a:r>
            <a:r>
              <a:rPr lang="en-US" sz="2700" dirty="0" smtClean="0"/>
              <a:t>and </a:t>
            </a:r>
            <a:r>
              <a:rPr lang="en-US" sz="2700" dirty="0" err="1" smtClean="0"/>
              <a:t>Murby</a:t>
            </a:r>
            <a:r>
              <a:rPr lang="en-US" sz="2700" dirty="0" smtClean="0"/>
              <a:t> 1994; </a:t>
            </a:r>
            <a:r>
              <a:rPr lang="en-US" sz="2700" dirty="0" smtClean="0"/>
              <a:t>McCallum, </a:t>
            </a:r>
            <a:r>
              <a:rPr lang="en-US" sz="2700" dirty="0" smtClean="0"/>
              <a:t>1995; </a:t>
            </a:r>
            <a:r>
              <a:rPr lang="en-US" sz="2700" dirty="0" smtClean="0"/>
              <a:t>Oliveira,1996</a:t>
            </a:r>
            <a:r>
              <a:rPr lang="en-US" sz="2700" dirty="0" smtClean="0"/>
              <a:t>). </a:t>
            </a:r>
          </a:p>
          <a:p>
            <a:endParaRPr lang="en-US" sz="2700" dirty="0"/>
          </a:p>
          <a:p>
            <a:r>
              <a:rPr lang="en-US" sz="2700" dirty="0" smtClean="0"/>
              <a:t>Teachers that participated the school library research reported after the research was concluded that they used the library mostly to borrow books for classroom reading or reading at </a:t>
            </a:r>
            <a:r>
              <a:rPr lang="en-US" sz="2700" dirty="0" smtClean="0"/>
              <a:t>assemblies </a:t>
            </a:r>
            <a:r>
              <a:rPr lang="en-US" sz="2700" dirty="0" smtClean="0"/>
              <a:t>by learners</a:t>
            </a:r>
            <a:r>
              <a:rPr lang="en-US" sz="2700" dirty="0" smtClean="0"/>
              <a:t>. (</a:t>
            </a:r>
            <a:r>
              <a:rPr lang="en-US" sz="2700" dirty="0" err="1" smtClean="0"/>
              <a:t>Wessls</a:t>
            </a:r>
            <a:r>
              <a:rPr lang="en-US" sz="2700" dirty="0" smtClean="0"/>
              <a:t>  and </a:t>
            </a:r>
            <a:r>
              <a:rPr lang="en-US" sz="2700" dirty="0" err="1" smtClean="0"/>
              <a:t>Mnkeni-Saurombe</a:t>
            </a:r>
            <a:r>
              <a:rPr lang="en-US" sz="2700" dirty="0" smtClean="0"/>
              <a:t>, 2012) Teachers need the training to </a:t>
            </a:r>
            <a:r>
              <a:rPr lang="en-US" sz="2700" dirty="0" smtClean="0"/>
              <a:t>use the books available for read aloud, comprehension and fluency lessons, readers theater, or story sequence.  </a:t>
            </a:r>
          </a:p>
        </p:txBody>
      </p:sp>
      <p:sp>
        <p:nvSpPr>
          <p:cNvPr id="24" name="TextBox 23"/>
          <p:cNvSpPr txBox="1"/>
          <p:nvPr/>
        </p:nvSpPr>
        <p:spPr>
          <a:xfrm>
            <a:off x="908616" y="6157537"/>
            <a:ext cx="10778333" cy="2677656"/>
          </a:xfrm>
          <a:prstGeom prst="rect">
            <a:avLst/>
          </a:prstGeom>
          <a:noFill/>
        </p:spPr>
        <p:txBody>
          <a:bodyPr wrap="square" rtlCol="0">
            <a:spAutoFit/>
          </a:bodyPr>
          <a:lstStyle/>
          <a:p>
            <a:r>
              <a:rPr lang="en-US" sz="2700" dirty="0" smtClean="0"/>
              <a:t>The population of South Africa is at almost 47 million (2007) with only 14% of the population having medical coverage (Statistics South Africa, 2005, </a:t>
            </a:r>
            <a:r>
              <a:rPr lang="en-US" sz="2700" dirty="0" err="1" smtClean="0"/>
              <a:t>p.iv</a:t>
            </a:r>
            <a:r>
              <a:rPr lang="en-US" sz="2700" dirty="0" smtClean="0"/>
              <a:t>), 10% use bucket toilets or have no toilet facilities in their homes at all. Unemployment levels are high, and education levels are at a low. Failure at school can be attributed to many causes: inadequate facilities, ineffective teaching, a weak school leadership, and a scarcity of support materials (Fiske &amp; Ladd, 2004).</a:t>
            </a:r>
            <a:endParaRPr lang="en-US" sz="2700" dirty="0"/>
          </a:p>
        </p:txBody>
      </p:sp>
      <p:pic>
        <p:nvPicPr>
          <p:cNvPr id="1026" name="Picture 2" descr="Image result for south african ma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8423" y="910226"/>
            <a:ext cx="5502561" cy="4047402"/>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4" descr="Image result for western africa school"/>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6" descr="Image result for western africa school"/>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AutoShape 8" descr="Image result for western africa school"/>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AutoShape 10" descr="Image result for western africa school"/>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AutoShape 12" descr="Image result for western africa school"/>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14" descr="Image result for western africa school"/>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AutoShape 16" descr="Image result for western africa school"/>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AutoShape 18" descr="Image result for western africa school"/>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AutoShape 20" descr="Image result for western africa school"/>
          <p:cNvSpPr>
            <a:spLocks noChangeAspect="1" noChangeArrowheads="1"/>
          </p:cNvSpPr>
          <p:nvPr/>
        </p:nvSpPr>
        <p:spPr bwMode="auto">
          <a:xfrm>
            <a:off x="1374775" y="1074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AutoShape 24" descr="Image result for western africa school"/>
          <p:cNvSpPr>
            <a:spLocks noChangeAspect="1" noChangeArrowheads="1"/>
          </p:cNvSpPr>
          <p:nvPr/>
        </p:nvSpPr>
        <p:spPr bwMode="auto">
          <a:xfrm>
            <a:off x="1679575" y="1379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52" name="Picture 28" descr="Image result for western african school librarie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8490" y="9678270"/>
            <a:ext cx="5449294" cy="4081713"/>
          </a:xfrm>
          <a:prstGeom prst="rect">
            <a:avLst/>
          </a:prstGeom>
          <a:noFill/>
          <a:extLst>
            <a:ext uri="{909E8E84-426E-40DD-AFC4-6F175D3DCCD1}">
              <a14:hiddenFill xmlns:a14="http://schemas.microsoft.com/office/drawing/2010/main">
                <a:solidFill>
                  <a:srgbClr val="FFFFFF"/>
                </a:solidFill>
              </a14:hiddenFill>
            </a:ext>
          </a:extLst>
        </p:spPr>
      </p:pic>
      <p:sp>
        <p:nvSpPr>
          <p:cNvPr id="22" name="AutoShape 30" descr="Image result for libraries in africa"/>
          <p:cNvSpPr>
            <a:spLocks noChangeAspect="1" noChangeArrowheads="1"/>
          </p:cNvSpPr>
          <p:nvPr/>
        </p:nvSpPr>
        <p:spPr bwMode="auto">
          <a:xfrm>
            <a:off x="1831975" y="1531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Rectangle 24"/>
          <p:cNvSpPr/>
          <p:nvPr/>
        </p:nvSpPr>
        <p:spPr>
          <a:xfrm>
            <a:off x="12430126" y="21704080"/>
            <a:ext cx="11663430" cy="3416320"/>
          </a:xfrm>
          <a:prstGeom prst="rect">
            <a:avLst/>
          </a:prstGeom>
        </p:spPr>
        <p:txBody>
          <a:bodyPr wrap="square">
            <a:spAutoFit/>
          </a:bodyPr>
          <a:lstStyle/>
          <a:p>
            <a:r>
              <a:rPr lang="en-US" sz="2700" dirty="0"/>
              <a:t>The South African government’s National Reading Strategy of 2008, attempting to remedy the problem, identified six focus areas that required immediate attention to practicing teachers in South African </a:t>
            </a:r>
            <a:r>
              <a:rPr lang="en-US" sz="2700" dirty="0" smtClean="0"/>
              <a:t>schools.</a:t>
            </a:r>
          </a:p>
          <a:p>
            <a:endParaRPr lang="en-US" sz="2700" dirty="0"/>
          </a:p>
          <a:p>
            <a:r>
              <a:rPr lang="en-US" sz="2700" dirty="0" smtClean="0"/>
              <a:t>However, research also shows that having substantial community involvement is a key motivator for students and teachers in schools. Areas with high community support and supportive characteristics (e.g. Income, parent education level) are sufficient to predict achievement in schools. </a:t>
            </a:r>
            <a:endParaRPr lang="en-US" sz="2400" dirty="0"/>
          </a:p>
        </p:txBody>
      </p:sp>
      <p:pic>
        <p:nvPicPr>
          <p:cNvPr id="1058" name="Picture 34" descr="Image result for South Africa ma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0" y="617538"/>
            <a:ext cx="6833937" cy="4449433"/>
          </a:xfrm>
          <a:prstGeom prst="rect">
            <a:avLst/>
          </a:prstGeom>
          <a:noFill/>
          <a:extLst>
            <a:ext uri="{909E8E84-426E-40DD-AFC4-6F175D3DCCD1}">
              <a14:hiddenFill xmlns:a14="http://schemas.microsoft.com/office/drawing/2010/main">
                <a:solidFill>
                  <a:srgbClr val="FFFFFF"/>
                </a:solidFill>
              </a14:hiddenFill>
            </a:ext>
          </a:extLst>
        </p:spPr>
      </p:pic>
      <p:pic>
        <p:nvPicPr>
          <p:cNvPr id="1060" name="Picture 36" descr="Image result for libraries in afric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611507" y="11818311"/>
            <a:ext cx="9513488" cy="633079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Image result for KwaZulu-Nata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31975" y="23902021"/>
            <a:ext cx="7582324" cy="61843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2172279" y="11593693"/>
            <a:ext cx="11921277" cy="7562500"/>
          </a:xfrm>
          <a:prstGeom prst="rect">
            <a:avLst/>
          </a:prstGeom>
          <a:ln>
            <a:noFill/>
          </a:ln>
          <a:effectLst>
            <a:outerShdw blurRad="292100" dist="139700" dir="2700000" algn="tl" rotWithShape="0">
              <a:srgbClr val="333333">
                <a:alpha val="65000"/>
              </a:srgbClr>
            </a:outerShdw>
          </a:effectLst>
        </p:spPr>
      </p:pic>
      <p:pic>
        <p:nvPicPr>
          <p:cNvPr id="4" name="Picture 3"/>
          <p:cNvPicPr>
            <a:picLocks noChangeAspect="1"/>
          </p:cNvPicPr>
          <p:nvPr/>
        </p:nvPicPr>
        <p:blipFill rotWithShape="1">
          <a:blip r:embed="rId9">
            <a:extLst>
              <a:ext uri="{28A0092B-C50C-407E-A947-70E740481C1C}">
                <a14:useLocalDpi xmlns:a14="http://schemas.microsoft.com/office/drawing/2010/main" val="0"/>
              </a:ext>
            </a:extLst>
          </a:blip>
          <a:srcRect r="-269" b="5102"/>
          <a:stretch/>
        </p:blipFill>
        <p:spPr>
          <a:xfrm>
            <a:off x="11100326" y="25381612"/>
            <a:ext cx="12445474" cy="8973701"/>
          </a:xfrm>
          <a:prstGeom prst="rect">
            <a:avLst/>
          </a:prstGeom>
        </p:spPr>
      </p:pic>
      <p:sp>
        <p:nvSpPr>
          <p:cNvPr id="2" name="TextBox 1"/>
          <p:cNvSpPr txBox="1"/>
          <p:nvPr/>
        </p:nvSpPr>
        <p:spPr>
          <a:xfrm>
            <a:off x="25386221" y="32783624"/>
            <a:ext cx="9964060" cy="3323987"/>
          </a:xfrm>
          <a:prstGeom prst="rect">
            <a:avLst/>
          </a:prstGeom>
          <a:noFill/>
        </p:spPr>
        <p:txBody>
          <a:bodyPr wrap="square" rtlCol="0">
            <a:spAutoFit/>
          </a:bodyPr>
          <a:lstStyle/>
          <a:p>
            <a:r>
              <a:rPr lang="en-US" sz="1600" dirty="0" err="1"/>
              <a:t>Nassimbeni</a:t>
            </a:r>
            <a:r>
              <a:rPr lang="en-US" sz="1600" dirty="0"/>
              <a:t>, M., &amp; Desmond, C. (2011). Availability of books as a factor in reading, teaching and learning </a:t>
            </a:r>
            <a:r>
              <a:rPr lang="en-US" sz="1600" dirty="0" err="1"/>
              <a:t>behaviour</a:t>
            </a:r>
            <a:r>
              <a:rPr lang="en-US" sz="1600" dirty="0"/>
              <a:t> in twenty disadvantaged primary schools in South Africa. </a:t>
            </a:r>
            <a:r>
              <a:rPr lang="en-US" sz="1600" i="1" dirty="0"/>
              <a:t>South African Journal of Libraries and Information Science,77</a:t>
            </a:r>
            <a:r>
              <a:rPr lang="en-US" sz="1600" dirty="0"/>
              <a:t>(2). </a:t>
            </a:r>
            <a:r>
              <a:rPr lang="en-US" sz="1600" dirty="0" smtClean="0"/>
              <a:t>doi:10.7553/77-2-52</a:t>
            </a:r>
          </a:p>
          <a:p>
            <a:endParaRPr lang="en-US" sz="1600" dirty="0" smtClean="0"/>
          </a:p>
          <a:p>
            <a:r>
              <a:rPr lang="en-US" sz="1600" dirty="0"/>
              <a:t>Sailors, M., Hoffman, J. V., &amp; </a:t>
            </a:r>
            <a:r>
              <a:rPr lang="en-US" sz="1600" dirty="0" err="1"/>
              <a:t>Matthee</a:t>
            </a:r>
            <a:r>
              <a:rPr lang="en-US" sz="1600" dirty="0"/>
              <a:t>, B. (2007). South African schools that promote literacy learning with students from low-income communities. </a:t>
            </a:r>
            <a:r>
              <a:rPr lang="en-US" sz="1600" i="1" dirty="0"/>
              <a:t>Reading Research Quarterly,42</a:t>
            </a:r>
            <a:r>
              <a:rPr lang="en-US" sz="1600" dirty="0"/>
              <a:t>(3), 364-387. </a:t>
            </a:r>
            <a:r>
              <a:rPr lang="en-US" sz="1600" dirty="0" smtClean="0"/>
              <a:t>doi:10.1598/rrq.42.3.2</a:t>
            </a:r>
            <a:endParaRPr lang="en-US" sz="1600" dirty="0"/>
          </a:p>
          <a:p>
            <a:r>
              <a:rPr lang="en-US" sz="1600" dirty="0"/>
              <a:t/>
            </a:r>
            <a:br>
              <a:rPr lang="en-US" sz="1600" dirty="0"/>
            </a:br>
            <a:r>
              <a:rPr lang="en-US" sz="1600" dirty="0" err="1"/>
              <a:t>Wessels</a:t>
            </a:r>
            <a:r>
              <a:rPr lang="en-US" sz="1600" dirty="0"/>
              <a:t>, N., &amp; </a:t>
            </a:r>
            <a:r>
              <a:rPr lang="en-US" sz="1600" dirty="0" err="1"/>
              <a:t>Mnkeni-Saurombe</a:t>
            </a:r>
            <a:r>
              <a:rPr lang="en-US" sz="1600" dirty="0"/>
              <a:t>, N. (2012). Teachers’ use of a school library in a South African township school: closing the literacy gap. </a:t>
            </a:r>
            <a:r>
              <a:rPr lang="en-US" sz="1600" i="1" dirty="0"/>
              <a:t>South African Journal of Libraries and Information Science,78</a:t>
            </a:r>
            <a:r>
              <a:rPr lang="en-US" sz="1600" dirty="0"/>
              <a:t>(1). </a:t>
            </a:r>
            <a:r>
              <a:rPr lang="en-US" sz="1600" dirty="0" smtClean="0"/>
              <a:t>doi:10.7553/78-1-50</a:t>
            </a:r>
          </a:p>
          <a:p>
            <a:endParaRPr lang="en-US" dirty="0"/>
          </a:p>
          <a:p>
            <a:endParaRPr lang="en-US" dirty="0" smtClean="0"/>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ustom Design">
  <a:themeElements>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Oriel</Template>
  <TotalTime>11514</TotalTime>
  <Words>855</Words>
  <Application>Microsoft Office PowerPoint</Application>
  <PresentationFormat>Custom</PresentationFormat>
  <Paragraphs>61</Paragraphs>
  <Slides>1</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vt:i4>
      </vt:variant>
    </vt:vector>
  </HeadingPairs>
  <TitlesOfParts>
    <vt:vector size="7" baseType="lpstr">
      <vt:lpstr>ＭＳ Ｐゴシック</vt:lpstr>
      <vt:lpstr>Arial</vt:lpstr>
      <vt:lpstr>Arial Black</vt:lpstr>
      <vt:lpstr>Arial Narrow</vt:lpstr>
      <vt:lpstr>1_Custom Design</vt:lpstr>
      <vt:lpstr>2_Custom Design</vt:lpstr>
      <vt:lpstr>PowerPoint Presentation</vt:lpstr>
    </vt:vector>
  </TitlesOfParts>
  <Company>www.PosterPresentations.com</Company>
  <LinksUpToDate>false</LinksUpToDate>
  <SharedDoc>false</SharedDoc>
  <HyperlinkBase>http://www.posterpresentations.com</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100cm by 100cm Poster Template</dc:title>
  <dc:subject>Free PowerPoint poster templates</dc:subject>
  <dc:creator>A. Kotoulas</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2009</dc:description>
  <cp:lastModifiedBy>Amanda Swafford</cp:lastModifiedBy>
  <cp:revision>324</cp:revision>
  <cp:lastPrinted>2009-01-25T17:21:58Z</cp:lastPrinted>
  <dcterms:created xsi:type="dcterms:W3CDTF">2005-05-18T01:24:28Z</dcterms:created>
  <dcterms:modified xsi:type="dcterms:W3CDTF">2017-04-14T01:27:37Z</dcterms:modified>
  <cp:category>Powerpoint poster templates</cp:category>
</cp:coreProperties>
</file>